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handoutMasterIdLst>
    <p:handoutMasterId r:id="rId26"/>
  </p:handoutMasterIdLst>
  <p:sldIdLst>
    <p:sldId id="468" r:id="rId3"/>
    <p:sldId id="456" r:id="rId4"/>
    <p:sldId id="457" r:id="rId5"/>
    <p:sldId id="458" r:id="rId6"/>
    <p:sldId id="466" r:id="rId7"/>
    <p:sldId id="469" r:id="rId8"/>
    <p:sldId id="479" r:id="rId9"/>
    <p:sldId id="480" r:id="rId10"/>
    <p:sldId id="481" r:id="rId11"/>
    <p:sldId id="482" r:id="rId12"/>
    <p:sldId id="472" r:id="rId13"/>
    <p:sldId id="473" r:id="rId14"/>
    <p:sldId id="474" r:id="rId15"/>
    <p:sldId id="475" r:id="rId16"/>
    <p:sldId id="483" r:id="rId17"/>
    <p:sldId id="476" r:id="rId18"/>
    <p:sldId id="485" r:id="rId19"/>
    <p:sldId id="487" r:id="rId20"/>
    <p:sldId id="484" r:id="rId21"/>
    <p:sldId id="486" r:id="rId22"/>
    <p:sldId id="478" r:id="rId23"/>
    <p:sldId id="448" r:id="rId24"/>
  </p:sldIdLst>
  <p:sldSz cx="9144000" cy="6858000" type="screen4x3"/>
  <p:notesSz cx="6797675" cy="987425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3399"/>
    <a:srgbClr val="6EA92D"/>
    <a:srgbClr val="FF9900"/>
    <a:srgbClr val="FF3300"/>
    <a:srgbClr val="9999FF"/>
    <a:srgbClr val="99FF33"/>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8754" autoAdjust="0"/>
  </p:normalViewPr>
  <p:slideViewPr>
    <p:cSldViewPr>
      <p:cViewPr varScale="1">
        <p:scale>
          <a:sx n="69" d="100"/>
          <a:sy n="69" d="100"/>
        </p:scale>
        <p:origin x="-133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30" d="100"/>
          <a:sy n="130" d="100"/>
        </p:scale>
        <p:origin x="-582" y="10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jpeg"/><Relationship Id="rId5" Type="http://schemas.openxmlformats.org/officeDocument/2006/relationships/image" Target="../media/image42.png"/><Relationship Id="rId4" Type="http://schemas.openxmlformats.org/officeDocument/2006/relationships/image" Target="../media/image4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jpeg"/><Relationship Id="rId5" Type="http://schemas.openxmlformats.org/officeDocument/2006/relationships/image" Target="../media/image42.png"/><Relationship Id="rId4"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503065-8829-487F-8C34-AD80DA8F2754}" type="doc">
      <dgm:prSet loTypeId="urn:microsoft.com/office/officeart/2005/8/layout/target1" loCatId="relationship" qsTypeId="urn:microsoft.com/office/officeart/2005/8/quickstyle/simple2" qsCatId="simple" csTypeId="urn:microsoft.com/office/officeart/2005/8/colors/colorful3" csCatId="colorful" phldr="1"/>
      <dgm:spPr/>
    </dgm:pt>
    <dgm:pt modelId="{F18B843B-0251-478E-98A2-ADAF40B419E9}">
      <dgm:prSet phldrT="[Testo]" custT="1"/>
      <dgm:spPr/>
      <dgm:t>
        <a:bodyPr/>
        <a:lstStyle/>
        <a:p>
          <a:pPr algn="just"/>
          <a:r>
            <a:rPr lang="en-US" sz="2400" b="0" dirty="0" smtClean="0">
              <a:latin typeface="+mn-lt"/>
            </a:rPr>
            <a:t>to prove that </a:t>
          </a:r>
        </a:p>
        <a:p>
          <a:pPr algn="just"/>
          <a:r>
            <a:rPr lang="en-US" sz="2400" b="0" dirty="0" smtClean="0">
              <a:latin typeface="+mn-lt"/>
            </a:rPr>
            <a:t>the </a:t>
          </a:r>
          <a:r>
            <a:rPr lang="en-US" sz="2400" b="1" dirty="0" smtClean="0">
              <a:latin typeface="+mn-lt"/>
            </a:rPr>
            <a:t>most effective response </a:t>
          </a:r>
          <a:r>
            <a:rPr lang="en-US" sz="2400" b="0" dirty="0" smtClean="0">
              <a:latin typeface="+mn-lt"/>
            </a:rPr>
            <a:t>to demographic changes is </a:t>
          </a:r>
          <a:r>
            <a:rPr lang="en-US" sz="2400" b="1" dirty="0" smtClean="0">
              <a:latin typeface="+mn-lt"/>
            </a:rPr>
            <a:t>taking care of the ageing working population </a:t>
          </a:r>
          <a:r>
            <a:rPr lang="en-US" sz="2400" b="0" dirty="0" smtClean="0">
              <a:latin typeface="+mn-lt"/>
            </a:rPr>
            <a:t>through </a:t>
          </a:r>
        </a:p>
        <a:p>
          <a:pPr algn="l"/>
          <a:r>
            <a:rPr lang="en-US" sz="2800" b="1" dirty="0" smtClean="0">
              <a:solidFill>
                <a:srgbClr val="0000FF"/>
              </a:solidFill>
              <a:latin typeface="+mn-lt"/>
            </a:rPr>
            <a:t>Age Management policies</a:t>
          </a:r>
        </a:p>
        <a:p>
          <a:pPr algn="l"/>
          <a:r>
            <a:rPr lang="en-US" sz="2400" b="0" dirty="0" smtClean="0">
              <a:latin typeface="+mn-lt"/>
            </a:rPr>
            <a:t> and </a:t>
          </a:r>
        </a:p>
        <a:p>
          <a:pPr algn="l"/>
          <a:r>
            <a:rPr lang="en-US" sz="2800" b="1" dirty="0" smtClean="0">
              <a:solidFill>
                <a:srgbClr val="0000FF"/>
              </a:solidFill>
              <a:latin typeface="+mn-lt"/>
            </a:rPr>
            <a:t>Intergenerational solidarity</a:t>
          </a:r>
          <a:endParaRPr lang="en-GB" sz="2800" b="1" dirty="0">
            <a:solidFill>
              <a:srgbClr val="0000FF"/>
            </a:solidFill>
            <a:latin typeface="+mn-lt"/>
          </a:endParaRPr>
        </a:p>
      </dgm:t>
    </dgm:pt>
    <dgm:pt modelId="{A23796FD-C100-4686-A03C-ED6E16F84460}" type="parTrans" cxnId="{6B4A8F48-D483-439C-9E1E-ACD0399CE55D}">
      <dgm:prSet/>
      <dgm:spPr/>
      <dgm:t>
        <a:bodyPr/>
        <a:lstStyle/>
        <a:p>
          <a:endParaRPr lang="en-GB"/>
        </a:p>
      </dgm:t>
    </dgm:pt>
    <dgm:pt modelId="{21E68E57-D554-45F6-B5EE-C7D3B1DD7997}" type="sibTrans" cxnId="{6B4A8F48-D483-439C-9E1E-ACD0399CE55D}">
      <dgm:prSet/>
      <dgm:spPr/>
      <dgm:t>
        <a:bodyPr/>
        <a:lstStyle/>
        <a:p>
          <a:endParaRPr lang="en-GB"/>
        </a:p>
      </dgm:t>
    </dgm:pt>
    <dgm:pt modelId="{F4E77AF0-12BE-4D1B-B2AD-87BD41285733}">
      <dgm:prSet phldrT="[Testo]" phldr="1"/>
      <dgm:spPr/>
      <dgm:t>
        <a:bodyPr/>
        <a:lstStyle/>
        <a:p>
          <a:endParaRPr lang="en-GB" dirty="0"/>
        </a:p>
      </dgm:t>
    </dgm:pt>
    <dgm:pt modelId="{D91425F0-5ECC-48CE-B628-89C56E9DA1C4}" type="sibTrans" cxnId="{D69E3306-0019-46BA-AD48-FD90CF39AED3}">
      <dgm:prSet/>
      <dgm:spPr/>
      <dgm:t>
        <a:bodyPr/>
        <a:lstStyle/>
        <a:p>
          <a:endParaRPr lang="en-GB"/>
        </a:p>
      </dgm:t>
    </dgm:pt>
    <dgm:pt modelId="{719ACABE-31E4-47F7-BEA1-EE123D15B2C5}" type="parTrans" cxnId="{D69E3306-0019-46BA-AD48-FD90CF39AED3}">
      <dgm:prSet/>
      <dgm:spPr/>
      <dgm:t>
        <a:bodyPr/>
        <a:lstStyle/>
        <a:p>
          <a:endParaRPr lang="en-GB"/>
        </a:p>
      </dgm:t>
    </dgm:pt>
    <dgm:pt modelId="{7F7D099E-CF20-4EEB-8F6F-F9D077C5F5F9}">
      <dgm:prSet phldrT="[Testo]" phldr="1"/>
      <dgm:spPr/>
      <dgm:t>
        <a:bodyPr/>
        <a:lstStyle/>
        <a:p>
          <a:endParaRPr lang="en-GB" dirty="0"/>
        </a:p>
      </dgm:t>
    </dgm:pt>
    <dgm:pt modelId="{357B451C-A741-4CC8-97A2-17885F3F70AF}" type="sibTrans" cxnId="{902629E8-36F3-4029-9174-4C473FD5E3B6}">
      <dgm:prSet/>
      <dgm:spPr/>
      <dgm:t>
        <a:bodyPr/>
        <a:lstStyle/>
        <a:p>
          <a:endParaRPr lang="en-GB"/>
        </a:p>
      </dgm:t>
    </dgm:pt>
    <dgm:pt modelId="{E13A93FD-6DD7-4ED7-AC7E-CF529066BA08}" type="parTrans" cxnId="{902629E8-36F3-4029-9174-4C473FD5E3B6}">
      <dgm:prSet/>
      <dgm:spPr/>
      <dgm:t>
        <a:bodyPr/>
        <a:lstStyle/>
        <a:p>
          <a:endParaRPr lang="en-GB"/>
        </a:p>
      </dgm:t>
    </dgm:pt>
    <dgm:pt modelId="{D936BE61-5617-42BA-8369-C0FB986E756B}" type="pres">
      <dgm:prSet presAssocID="{ED503065-8829-487F-8C34-AD80DA8F2754}" presName="composite" presStyleCnt="0">
        <dgm:presLayoutVars>
          <dgm:chMax val="5"/>
          <dgm:dir/>
          <dgm:resizeHandles val="exact"/>
        </dgm:presLayoutVars>
      </dgm:prSet>
      <dgm:spPr/>
    </dgm:pt>
    <dgm:pt modelId="{EC2429F2-E366-47DB-AD50-8AF18854A3D7}" type="pres">
      <dgm:prSet presAssocID="{F18B843B-0251-478E-98A2-ADAF40B419E9}" presName="circle1" presStyleLbl="lnNode1" presStyleIdx="0" presStyleCnt="3" custLinFactY="-56488" custLinFactNeighborX="-98465" custLinFactNeighborY="-100000"/>
      <dgm:spPr>
        <a:solidFill>
          <a:srgbClr val="FFC000"/>
        </a:solidFill>
      </dgm:spPr>
    </dgm:pt>
    <dgm:pt modelId="{2FC1A23E-A0F9-4A9D-8887-DEB01B8363CF}" type="pres">
      <dgm:prSet presAssocID="{F18B843B-0251-478E-98A2-ADAF40B419E9}" presName="text1" presStyleLbl="revTx" presStyleIdx="0" presStyleCnt="3" custScaleX="242434" custScaleY="422078" custLinFactNeighborX="22303" custLinFactNeighborY="95460">
        <dgm:presLayoutVars>
          <dgm:bulletEnabled val="1"/>
        </dgm:presLayoutVars>
      </dgm:prSet>
      <dgm:spPr/>
      <dgm:t>
        <a:bodyPr/>
        <a:lstStyle/>
        <a:p>
          <a:endParaRPr lang="en-GB"/>
        </a:p>
      </dgm:t>
    </dgm:pt>
    <dgm:pt modelId="{B16D1E49-E00D-4BD6-A76A-1FBE4CC1FFBC}" type="pres">
      <dgm:prSet presAssocID="{F18B843B-0251-478E-98A2-ADAF40B419E9}" presName="line1" presStyleLbl="callout" presStyleIdx="0" presStyleCnt="6" custLinFactX="-100000" custLinFactY="-335072" custLinFactNeighborX="-107506" custLinFactNeighborY="-400000"/>
      <dgm:spPr>
        <a:ln w="44450">
          <a:solidFill>
            <a:srgbClr val="FFC000"/>
          </a:solidFill>
        </a:ln>
      </dgm:spPr>
    </dgm:pt>
    <dgm:pt modelId="{9DCD8C8B-3A12-451F-992C-F045857D543C}" type="pres">
      <dgm:prSet presAssocID="{F18B843B-0251-478E-98A2-ADAF40B419E9}" presName="d1" presStyleLbl="callout" presStyleIdx="1" presStyleCnt="6" custScaleX="77154" custScaleY="53506" custLinFactNeighborX="-36766" custLinFactNeighborY="-33950"/>
      <dgm:spPr>
        <a:ln w="44450">
          <a:solidFill>
            <a:srgbClr val="FFC000"/>
          </a:solidFill>
        </a:ln>
      </dgm:spPr>
    </dgm:pt>
    <dgm:pt modelId="{434A9A16-F19F-47BF-B354-1F29CD54E3F1}" type="pres">
      <dgm:prSet presAssocID="{F4E77AF0-12BE-4D1B-B2AD-87BD41285733}" presName="circle2" presStyleLbl="lnNode1" presStyleIdx="1" presStyleCnt="3" custLinFactNeighborX="-32912" custLinFactNeighborY="-52208"/>
      <dgm:spPr/>
    </dgm:pt>
    <dgm:pt modelId="{787E6533-DB61-47C6-B5D5-304621354F3B}" type="pres">
      <dgm:prSet presAssocID="{F4E77AF0-12BE-4D1B-B2AD-87BD41285733}" presName="text2" presStyleLbl="revTx" presStyleIdx="1" presStyleCnt="3" custScaleX="2536" custScaleY="31521" custLinFactX="34090" custLinFactY="98749" custLinFactNeighborX="100000" custLinFactNeighborY="100000">
        <dgm:presLayoutVars>
          <dgm:bulletEnabled val="1"/>
        </dgm:presLayoutVars>
      </dgm:prSet>
      <dgm:spPr/>
      <dgm:t>
        <a:bodyPr/>
        <a:lstStyle/>
        <a:p>
          <a:endParaRPr lang="en-GB"/>
        </a:p>
      </dgm:t>
    </dgm:pt>
    <dgm:pt modelId="{9CBACE80-10C4-4556-846E-F2A9E0A7CD12}" type="pres">
      <dgm:prSet presAssocID="{F4E77AF0-12BE-4D1B-B2AD-87BD41285733}" presName="line2" presStyleLbl="callout" presStyleIdx="2" presStyleCnt="6" custFlipVert="1" custFlipHor="1" custSzY="45720" custScaleX="109403" custLinFactX="156438" custLinFactY="2800000" custLinFactNeighborX="200000" custLinFactNeighborY="2895183"/>
      <dgm:spPr>
        <a:ln>
          <a:solidFill>
            <a:schemeClr val="bg1"/>
          </a:solidFill>
        </a:ln>
        <a:effectLst/>
      </dgm:spPr>
    </dgm:pt>
    <dgm:pt modelId="{D17B80DD-4F30-40F9-AB95-6790FED312F3}" type="pres">
      <dgm:prSet presAssocID="{F4E77AF0-12BE-4D1B-B2AD-87BD41285733}" presName="d2" presStyleLbl="callout" presStyleIdx="3" presStyleCnt="6" custFlipVert="1" custFlipHor="0" custScaleX="3188" custScaleY="13291" custLinFactX="100000" custLinFactNeighborX="165437" custLinFactNeighborY="55840"/>
      <dgm:spPr>
        <a:ln>
          <a:solidFill>
            <a:schemeClr val="bg1"/>
          </a:solidFill>
        </a:ln>
        <a:effectLst/>
      </dgm:spPr>
    </dgm:pt>
    <dgm:pt modelId="{7F0423FA-7EA0-4A9E-84A8-709DCB1CC9F2}" type="pres">
      <dgm:prSet presAssocID="{7F7D099E-CF20-4EEB-8F6F-F9D077C5F5F9}" presName="circle3" presStyleLbl="lnNode1" presStyleIdx="2" presStyleCnt="3" custLinFactNeighborX="-25226" custLinFactNeighborY="-31486"/>
      <dgm:spPr/>
    </dgm:pt>
    <dgm:pt modelId="{45AAC8D8-4485-448B-B2B5-A1E200A3A460}" type="pres">
      <dgm:prSet presAssocID="{7F7D099E-CF20-4EEB-8F6F-F9D077C5F5F9}" presName="text3" presStyleLbl="revTx" presStyleIdx="2" presStyleCnt="3" custScaleX="54255" custScaleY="4348" custLinFactX="33933" custLinFactNeighborX="100000" custLinFactNeighborY="92010">
        <dgm:presLayoutVars>
          <dgm:bulletEnabled val="1"/>
        </dgm:presLayoutVars>
      </dgm:prSet>
      <dgm:spPr/>
      <dgm:t>
        <a:bodyPr/>
        <a:lstStyle/>
        <a:p>
          <a:endParaRPr lang="en-GB"/>
        </a:p>
      </dgm:t>
    </dgm:pt>
    <dgm:pt modelId="{100EFB24-5627-4B0C-992F-692F1893D225}" type="pres">
      <dgm:prSet presAssocID="{7F7D099E-CF20-4EEB-8F6F-F9D077C5F5F9}" presName="line3" presStyleLbl="callout" presStyleIdx="4" presStyleCnt="6" custLinFactX="230448" custLinFactY="1310738" custLinFactNeighborX="300000" custLinFactNeighborY="1400000"/>
      <dgm:spPr>
        <a:ln>
          <a:solidFill>
            <a:schemeClr val="bg1"/>
          </a:solidFill>
        </a:ln>
        <a:effectLst/>
      </dgm:spPr>
    </dgm:pt>
    <dgm:pt modelId="{1173C66F-1CD1-49BC-B7CF-94250B218219}" type="pres">
      <dgm:prSet presAssocID="{7F7D099E-CF20-4EEB-8F6F-F9D077C5F5F9}" presName="d3" presStyleLbl="callout" presStyleIdx="5" presStyleCnt="6" custFlipVert="1" custFlipHor="1" custScaleX="35658" custScaleY="29465" custLinFactX="300000" custLinFactNeighborX="301951" custLinFactNeighborY="-11464"/>
      <dgm:spPr>
        <a:ln>
          <a:solidFill>
            <a:schemeClr val="bg1"/>
          </a:solidFill>
        </a:ln>
        <a:effectLst/>
      </dgm:spPr>
    </dgm:pt>
  </dgm:ptLst>
  <dgm:cxnLst>
    <dgm:cxn modelId="{6B4A8F48-D483-439C-9E1E-ACD0399CE55D}" srcId="{ED503065-8829-487F-8C34-AD80DA8F2754}" destId="{F18B843B-0251-478E-98A2-ADAF40B419E9}" srcOrd="0" destOrd="0" parTransId="{A23796FD-C100-4686-A03C-ED6E16F84460}" sibTransId="{21E68E57-D554-45F6-B5EE-C7D3B1DD7997}"/>
    <dgm:cxn modelId="{3A0B16A4-C12C-44D5-9A11-7C37F89AC597}" type="presOf" srcId="{F18B843B-0251-478E-98A2-ADAF40B419E9}" destId="{2FC1A23E-A0F9-4A9D-8887-DEB01B8363CF}" srcOrd="0" destOrd="0" presId="urn:microsoft.com/office/officeart/2005/8/layout/target1"/>
    <dgm:cxn modelId="{8DCD65D2-3875-440C-A9C0-C1ED3B4B5D2B}" type="presOf" srcId="{F4E77AF0-12BE-4D1B-B2AD-87BD41285733}" destId="{787E6533-DB61-47C6-B5D5-304621354F3B}" srcOrd="0" destOrd="0" presId="urn:microsoft.com/office/officeart/2005/8/layout/target1"/>
    <dgm:cxn modelId="{6BC0DC3F-147F-40F0-B17D-AE871413EFF4}" type="presOf" srcId="{ED503065-8829-487F-8C34-AD80DA8F2754}" destId="{D936BE61-5617-42BA-8369-C0FB986E756B}" srcOrd="0" destOrd="0" presId="urn:microsoft.com/office/officeart/2005/8/layout/target1"/>
    <dgm:cxn modelId="{902629E8-36F3-4029-9174-4C473FD5E3B6}" srcId="{ED503065-8829-487F-8C34-AD80DA8F2754}" destId="{7F7D099E-CF20-4EEB-8F6F-F9D077C5F5F9}" srcOrd="2" destOrd="0" parTransId="{E13A93FD-6DD7-4ED7-AC7E-CF529066BA08}" sibTransId="{357B451C-A741-4CC8-97A2-17885F3F70AF}"/>
    <dgm:cxn modelId="{A1A65E33-CDB9-4757-B81D-E0C9B0B53A11}" type="presOf" srcId="{7F7D099E-CF20-4EEB-8F6F-F9D077C5F5F9}" destId="{45AAC8D8-4485-448B-B2B5-A1E200A3A460}" srcOrd="0" destOrd="0" presId="urn:microsoft.com/office/officeart/2005/8/layout/target1"/>
    <dgm:cxn modelId="{D69E3306-0019-46BA-AD48-FD90CF39AED3}" srcId="{ED503065-8829-487F-8C34-AD80DA8F2754}" destId="{F4E77AF0-12BE-4D1B-B2AD-87BD41285733}" srcOrd="1" destOrd="0" parTransId="{719ACABE-31E4-47F7-BEA1-EE123D15B2C5}" sibTransId="{D91425F0-5ECC-48CE-B628-89C56E9DA1C4}"/>
    <dgm:cxn modelId="{CDAC1BCF-443F-4D51-8245-6817CBFF7714}" type="presParOf" srcId="{D936BE61-5617-42BA-8369-C0FB986E756B}" destId="{EC2429F2-E366-47DB-AD50-8AF18854A3D7}" srcOrd="0" destOrd="0" presId="urn:microsoft.com/office/officeart/2005/8/layout/target1"/>
    <dgm:cxn modelId="{6299CBF6-D8B8-44A2-93FB-2F2EB22FA660}" type="presParOf" srcId="{D936BE61-5617-42BA-8369-C0FB986E756B}" destId="{2FC1A23E-A0F9-4A9D-8887-DEB01B8363CF}" srcOrd="1" destOrd="0" presId="urn:microsoft.com/office/officeart/2005/8/layout/target1"/>
    <dgm:cxn modelId="{4EC49553-909E-418E-B8A6-F6ACF75D23A9}" type="presParOf" srcId="{D936BE61-5617-42BA-8369-C0FB986E756B}" destId="{B16D1E49-E00D-4BD6-A76A-1FBE4CC1FFBC}" srcOrd="2" destOrd="0" presId="urn:microsoft.com/office/officeart/2005/8/layout/target1"/>
    <dgm:cxn modelId="{07E5677B-B8EE-431F-BBA3-424B94CBAF13}" type="presParOf" srcId="{D936BE61-5617-42BA-8369-C0FB986E756B}" destId="{9DCD8C8B-3A12-451F-992C-F045857D543C}" srcOrd="3" destOrd="0" presId="urn:microsoft.com/office/officeart/2005/8/layout/target1"/>
    <dgm:cxn modelId="{579DC490-4346-4B7B-987E-8886D2A1C3C9}" type="presParOf" srcId="{D936BE61-5617-42BA-8369-C0FB986E756B}" destId="{434A9A16-F19F-47BF-B354-1F29CD54E3F1}" srcOrd="4" destOrd="0" presId="urn:microsoft.com/office/officeart/2005/8/layout/target1"/>
    <dgm:cxn modelId="{D61ADCB2-12EA-474D-BFCA-331F4C597414}" type="presParOf" srcId="{D936BE61-5617-42BA-8369-C0FB986E756B}" destId="{787E6533-DB61-47C6-B5D5-304621354F3B}" srcOrd="5" destOrd="0" presId="urn:microsoft.com/office/officeart/2005/8/layout/target1"/>
    <dgm:cxn modelId="{A30BE6AF-2EBF-4CD8-979B-F4589F6BF85A}" type="presParOf" srcId="{D936BE61-5617-42BA-8369-C0FB986E756B}" destId="{9CBACE80-10C4-4556-846E-F2A9E0A7CD12}" srcOrd="6" destOrd="0" presId="urn:microsoft.com/office/officeart/2005/8/layout/target1"/>
    <dgm:cxn modelId="{62542617-58EF-49C6-87A9-0E5AB8D12E8A}" type="presParOf" srcId="{D936BE61-5617-42BA-8369-C0FB986E756B}" destId="{D17B80DD-4F30-40F9-AB95-6790FED312F3}" srcOrd="7" destOrd="0" presId="urn:microsoft.com/office/officeart/2005/8/layout/target1"/>
    <dgm:cxn modelId="{5ACF1310-AE0F-4122-B09D-90ADAD8D6E90}" type="presParOf" srcId="{D936BE61-5617-42BA-8369-C0FB986E756B}" destId="{7F0423FA-7EA0-4A9E-84A8-709DCB1CC9F2}" srcOrd="8" destOrd="0" presId="urn:microsoft.com/office/officeart/2005/8/layout/target1"/>
    <dgm:cxn modelId="{F20D3BD5-EF5E-4405-B72B-5D0BCE386707}" type="presParOf" srcId="{D936BE61-5617-42BA-8369-C0FB986E756B}" destId="{45AAC8D8-4485-448B-B2B5-A1E200A3A460}" srcOrd="9" destOrd="0" presId="urn:microsoft.com/office/officeart/2005/8/layout/target1"/>
    <dgm:cxn modelId="{26101C4B-C30C-4D0A-A077-3F9C4FD1F364}" type="presParOf" srcId="{D936BE61-5617-42BA-8369-C0FB986E756B}" destId="{100EFB24-5627-4B0C-992F-692F1893D225}" srcOrd="10" destOrd="0" presId="urn:microsoft.com/office/officeart/2005/8/layout/target1"/>
    <dgm:cxn modelId="{CAF10A30-BCBD-43B2-9137-2C2235C9BA04}" type="presParOf" srcId="{D936BE61-5617-42BA-8369-C0FB986E756B}" destId="{1173C66F-1CD1-49BC-B7CF-94250B218219}" srcOrd="11" destOrd="0" presId="urn:microsoft.com/office/officeart/2005/8/layout/targe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503065-8829-487F-8C34-AD80DA8F2754}" type="doc">
      <dgm:prSet loTypeId="urn:microsoft.com/office/officeart/2005/8/layout/target1" loCatId="relationship" qsTypeId="urn:microsoft.com/office/officeart/2005/8/quickstyle/simple2" qsCatId="simple" csTypeId="urn:microsoft.com/office/officeart/2005/8/colors/colorful3" csCatId="colorful" phldr="1"/>
      <dgm:spPr/>
    </dgm:pt>
    <dgm:pt modelId="{F18B843B-0251-478E-98A2-ADAF40B419E9}">
      <dgm:prSet phldrT="[Testo]" custT="1"/>
      <dgm:spPr/>
      <dgm:t>
        <a:bodyPr/>
        <a:lstStyle/>
        <a:p>
          <a:pPr algn="just"/>
          <a:endParaRPr lang="en-US" sz="2600" b="0" i="0" dirty="0" smtClean="0">
            <a:latin typeface="+mn-lt"/>
          </a:endParaRPr>
        </a:p>
        <a:p>
          <a:pPr algn="just"/>
          <a:r>
            <a:rPr lang="en-US" sz="2600" b="0" i="0" dirty="0" smtClean="0">
              <a:latin typeface="+mn-lt"/>
            </a:rPr>
            <a:t>to identify a "</a:t>
          </a:r>
          <a:r>
            <a:rPr lang="en-US" sz="2600" b="1" i="0" dirty="0" smtClean="0">
              <a:latin typeface="+mn-lt"/>
            </a:rPr>
            <a:t>virtuous circle</a:t>
          </a:r>
          <a:r>
            <a:rPr lang="en-US" sz="2600" b="0" i="0" dirty="0" smtClean="0">
              <a:latin typeface="+mn-lt"/>
            </a:rPr>
            <a:t>" between </a:t>
          </a:r>
          <a:r>
            <a:rPr lang="en-US" sz="2600" b="1" i="0" dirty="0" smtClean="0">
              <a:latin typeface="+mn-lt"/>
            </a:rPr>
            <a:t>European, national and company trade unions </a:t>
          </a:r>
        </a:p>
        <a:p>
          <a:pPr algn="just"/>
          <a:r>
            <a:rPr lang="en-US" sz="2600" b="1" i="0" dirty="0" smtClean="0">
              <a:solidFill>
                <a:srgbClr val="0000FF"/>
              </a:solidFill>
              <a:latin typeface="+mn-lt"/>
            </a:rPr>
            <a:t>to negotiate </a:t>
          </a:r>
          <a:r>
            <a:rPr lang="en-US" sz="2600" b="0" i="0" dirty="0" smtClean="0">
              <a:latin typeface="+mn-lt"/>
            </a:rPr>
            <a:t>companies policies for aged and young workers in order  </a:t>
          </a:r>
          <a:r>
            <a:rPr lang="en-US" sz="2600" b="1" i="0" dirty="0" smtClean="0">
              <a:solidFill>
                <a:srgbClr val="0000FF"/>
              </a:solidFill>
              <a:latin typeface="+mn-lt"/>
            </a:rPr>
            <a:t>to manage changes in work in a supportive and inclusive way</a:t>
          </a:r>
        </a:p>
        <a:p>
          <a:pPr algn="just"/>
          <a:endParaRPr lang="en-GB" sz="2800" b="1" i="0" dirty="0">
            <a:solidFill>
              <a:srgbClr val="0070C0"/>
            </a:solidFill>
            <a:latin typeface="+mn-lt"/>
          </a:endParaRPr>
        </a:p>
      </dgm:t>
    </dgm:pt>
    <dgm:pt modelId="{A23796FD-C100-4686-A03C-ED6E16F84460}" type="parTrans" cxnId="{6B4A8F48-D483-439C-9E1E-ACD0399CE55D}">
      <dgm:prSet/>
      <dgm:spPr/>
      <dgm:t>
        <a:bodyPr/>
        <a:lstStyle/>
        <a:p>
          <a:endParaRPr lang="en-GB"/>
        </a:p>
      </dgm:t>
    </dgm:pt>
    <dgm:pt modelId="{21E68E57-D554-45F6-B5EE-C7D3B1DD7997}" type="sibTrans" cxnId="{6B4A8F48-D483-439C-9E1E-ACD0399CE55D}">
      <dgm:prSet/>
      <dgm:spPr/>
      <dgm:t>
        <a:bodyPr/>
        <a:lstStyle/>
        <a:p>
          <a:endParaRPr lang="en-GB"/>
        </a:p>
      </dgm:t>
    </dgm:pt>
    <dgm:pt modelId="{7F7D099E-CF20-4EEB-8F6F-F9D077C5F5F9}">
      <dgm:prSet phldrT="[Testo]" phldr="1"/>
      <dgm:spPr/>
      <dgm:t>
        <a:bodyPr/>
        <a:lstStyle/>
        <a:p>
          <a:endParaRPr lang="en-GB" dirty="0"/>
        </a:p>
      </dgm:t>
    </dgm:pt>
    <dgm:pt modelId="{E13A93FD-6DD7-4ED7-AC7E-CF529066BA08}" type="parTrans" cxnId="{902629E8-36F3-4029-9174-4C473FD5E3B6}">
      <dgm:prSet/>
      <dgm:spPr/>
      <dgm:t>
        <a:bodyPr/>
        <a:lstStyle/>
        <a:p>
          <a:endParaRPr lang="en-GB"/>
        </a:p>
      </dgm:t>
    </dgm:pt>
    <dgm:pt modelId="{357B451C-A741-4CC8-97A2-17885F3F70AF}" type="sibTrans" cxnId="{902629E8-36F3-4029-9174-4C473FD5E3B6}">
      <dgm:prSet/>
      <dgm:spPr/>
      <dgm:t>
        <a:bodyPr/>
        <a:lstStyle/>
        <a:p>
          <a:endParaRPr lang="en-GB"/>
        </a:p>
      </dgm:t>
    </dgm:pt>
    <dgm:pt modelId="{F4E77AF0-12BE-4D1B-B2AD-87BD41285733}">
      <dgm:prSet phldrT="[Testo]" phldr="1"/>
      <dgm:spPr/>
      <dgm:t>
        <a:bodyPr/>
        <a:lstStyle/>
        <a:p>
          <a:endParaRPr lang="en-GB" dirty="0"/>
        </a:p>
      </dgm:t>
    </dgm:pt>
    <dgm:pt modelId="{D91425F0-5ECC-48CE-B628-89C56E9DA1C4}" type="sibTrans" cxnId="{D69E3306-0019-46BA-AD48-FD90CF39AED3}">
      <dgm:prSet/>
      <dgm:spPr/>
      <dgm:t>
        <a:bodyPr/>
        <a:lstStyle/>
        <a:p>
          <a:endParaRPr lang="en-GB"/>
        </a:p>
      </dgm:t>
    </dgm:pt>
    <dgm:pt modelId="{719ACABE-31E4-47F7-BEA1-EE123D15B2C5}" type="parTrans" cxnId="{D69E3306-0019-46BA-AD48-FD90CF39AED3}">
      <dgm:prSet/>
      <dgm:spPr/>
      <dgm:t>
        <a:bodyPr/>
        <a:lstStyle/>
        <a:p>
          <a:endParaRPr lang="en-GB"/>
        </a:p>
      </dgm:t>
    </dgm:pt>
    <dgm:pt modelId="{D936BE61-5617-42BA-8369-C0FB986E756B}" type="pres">
      <dgm:prSet presAssocID="{ED503065-8829-487F-8C34-AD80DA8F2754}" presName="composite" presStyleCnt="0">
        <dgm:presLayoutVars>
          <dgm:chMax val="5"/>
          <dgm:dir/>
          <dgm:resizeHandles val="exact"/>
        </dgm:presLayoutVars>
      </dgm:prSet>
      <dgm:spPr/>
    </dgm:pt>
    <dgm:pt modelId="{EC2429F2-E366-47DB-AD50-8AF18854A3D7}" type="pres">
      <dgm:prSet presAssocID="{F18B843B-0251-478E-98A2-ADAF40B419E9}" presName="circle1" presStyleLbl="lnNode1" presStyleIdx="0" presStyleCnt="3" custLinFactY="-74068" custLinFactNeighborX="-98465" custLinFactNeighborY="-100000"/>
      <dgm:spPr>
        <a:solidFill>
          <a:srgbClr val="FFC000"/>
        </a:solidFill>
      </dgm:spPr>
    </dgm:pt>
    <dgm:pt modelId="{2FC1A23E-A0F9-4A9D-8887-DEB01B8363CF}" type="pres">
      <dgm:prSet presAssocID="{F18B843B-0251-478E-98A2-ADAF40B419E9}" presName="text1" presStyleLbl="revTx" presStyleIdx="0" presStyleCnt="3" custScaleX="219940" custScaleY="457143" custLinFactNeighborX="22303" custLinFactNeighborY="95460">
        <dgm:presLayoutVars>
          <dgm:bulletEnabled val="1"/>
        </dgm:presLayoutVars>
      </dgm:prSet>
      <dgm:spPr/>
      <dgm:t>
        <a:bodyPr/>
        <a:lstStyle/>
        <a:p>
          <a:endParaRPr lang="en-GB"/>
        </a:p>
      </dgm:t>
    </dgm:pt>
    <dgm:pt modelId="{B16D1E49-E00D-4BD6-A76A-1FBE4CC1FFBC}" type="pres">
      <dgm:prSet presAssocID="{F18B843B-0251-478E-98A2-ADAF40B419E9}" presName="line1" presStyleLbl="callout" presStyleIdx="0" presStyleCnt="6" custLinFactX="-100000" custLinFactY="-335072" custLinFactNeighborX="-107506" custLinFactNeighborY="-400000"/>
      <dgm:spPr>
        <a:ln w="44450">
          <a:solidFill>
            <a:srgbClr val="FFC000"/>
          </a:solidFill>
        </a:ln>
      </dgm:spPr>
    </dgm:pt>
    <dgm:pt modelId="{9DCD8C8B-3A12-451F-992C-F045857D543C}" type="pres">
      <dgm:prSet presAssocID="{F18B843B-0251-478E-98A2-ADAF40B419E9}" presName="d1" presStyleLbl="callout" presStyleIdx="1" presStyleCnt="6" custScaleX="77154" custScaleY="53506" custLinFactNeighborX="-36766" custLinFactNeighborY="-33950"/>
      <dgm:spPr>
        <a:ln w="44450">
          <a:solidFill>
            <a:srgbClr val="FFC000"/>
          </a:solidFill>
        </a:ln>
      </dgm:spPr>
    </dgm:pt>
    <dgm:pt modelId="{434A9A16-F19F-47BF-B354-1F29CD54E3F1}" type="pres">
      <dgm:prSet presAssocID="{F4E77AF0-12BE-4D1B-B2AD-87BD41285733}" presName="circle2" presStyleLbl="lnNode1" presStyleIdx="1" presStyleCnt="3" custLinFactNeighborX="-32702" custLinFactNeighborY="-57978"/>
      <dgm:spPr/>
    </dgm:pt>
    <dgm:pt modelId="{787E6533-DB61-47C6-B5D5-304621354F3B}" type="pres">
      <dgm:prSet presAssocID="{F4E77AF0-12BE-4D1B-B2AD-87BD41285733}" presName="text2" presStyleLbl="revTx" presStyleIdx="1" presStyleCnt="3" custScaleX="2536" custScaleY="31521" custLinFactX="34090" custLinFactY="98749" custLinFactNeighborX="100000" custLinFactNeighborY="100000">
        <dgm:presLayoutVars>
          <dgm:bulletEnabled val="1"/>
        </dgm:presLayoutVars>
      </dgm:prSet>
      <dgm:spPr/>
      <dgm:t>
        <a:bodyPr/>
        <a:lstStyle/>
        <a:p>
          <a:endParaRPr lang="en-GB"/>
        </a:p>
      </dgm:t>
    </dgm:pt>
    <dgm:pt modelId="{9CBACE80-10C4-4556-846E-F2A9E0A7CD12}" type="pres">
      <dgm:prSet presAssocID="{F4E77AF0-12BE-4D1B-B2AD-87BD41285733}" presName="line2" presStyleLbl="callout" presStyleIdx="2" presStyleCnt="6" custFlipVert="1" custFlipHor="1" custSzY="45720" custScaleX="109403" custLinFactX="156438" custLinFactY="2800000" custLinFactNeighborX="200000" custLinFactNeighborY="2895183"/>
      <dgm:spPr>
        <a:ln>
          <a:solidFill>
            <a:schemeClr val="bg1"/>
          </a:solidFill>
        </a:ln>
        <a:effectLst/>
      </dgm:spPr>
    </dgm:pt>
    <dgm:pt modelId="{D17B80DD-4F30-40F9-AB95-6790FED312F3}" type="pres">
      <dgm:prSet presAssocID="{F4E77AF0-12BE-4D1B-B2AD-87BD41285733}" presName="d2" presStyleLbl="callout" presStyleIdx="3" presStyleCnt="6" custFlipVert="1" custFlipHor="0" custScaleX="3188" custScaleY="13291" custLinFactX="100000" custLinFactNeighborX="165437" custLinFactNeighborY="55840"/>
      <dgm:spPr>
        <a:ln>
          <a:solidFill>
            <a:schemeClr val="bg1"/>
          </a:solidFill>
        </a:ln>
        <a:effectLst/>
      </dgm:spPr>
    </dgm:pt>
    <dgm:pt modelId="{7F0423FA-7EA0-4A9E-84A8-709DCB1CC9F2}" type="pres">
      <dgm:prSet presAssocID="{7F7D099E-CF20-4EEB-8F6F-F9D077C5F5F9}" presName="circle3" presStyleLbl="lnNode1" presStyleIdx="2" presStyleCnt="3" custLinFactNeighborX="-20743" custLinFactNeighborY="-34760"/>
      <dgm:spPr/>
    </dgm:pt>
    <dgm:pt modelId="{45AAC8D8-4485-448B-B2B5-A1E200A3A460}" type="pres">
      <dgm:prSet presAssocID="{7F7D099E-CF20-4EEB-8F6F-F9D077C5F5F9}" presName="text3" presStyleLbl="revTx" presStyleIdx="2" presStyleCnt="3" custScaleX="54255" custScaleY="4348" custLinFactX="33933" custLinFactNeighborX="100000" custLinFactNeighborY="92010">
        <dgm:presLayoutVars>
          <dgm:bulletEnabled val="1"/>
        </dgm:presLayoutVars>
      </dgm:prSet>
      <dgm:spPr/>
      <dgm:t>
        <a:bodyPr/>
        <a:lstStyle/>
        <a:p>
          <a:endParaRPr lang="en-GB"/>
        </a:p>
      </dgm:t>
    </dgm:pt>
    <dgm:pt modelId="{100EFB24-5627-4B0C-992F-692F1893D225}" type="pres">
      <dgm:prSet presAssocID="{7F7D099E-CF20-4EEB-8F6F-F9D077C5F5F9}" presName="line3" presStyleLbl="callout" presStyleIdx="4" presStyleCnt="6" custLinFactX="230448" custLinFactY="1310738" custLinFactNeighborX="300000" custLinFactNeighborY="1400000"/>
      <dgm:spPr>
        <a:ln>
          <a:solidFill>
            <a:schemeClr val="bg1"/>
          </a:solidFill>
        </a:ln>
        <a:effectLst/>
      </dgm:spPr>
    </dgm:pt>
    <dgm:pt modelId="{1173C66F-1CD1-49BC-B7CF-94250B218219}" type="pres">
      <dgm:prSet presAssocID="{7F7D099E-CF20-4EEB-8F6F-F9D077C5F5F9}" presName="d3" presStyleLbl="callout" presStyleIdx="5" presStyleCnt="6" custFlipVert="1" custFlipHor="1" custScaleX="35658" custScaleY="29465" custLinFactX="300000" custLinFactNeighborX="301951" custLinFactNeighborY="-11464"/>
      <dgm:spPr>
        <a:ln>
          <a:solidFill>
            <a:schemeClr val="bg1"/>
          </a:solidFill>
        </a:ln>
        <a:effectLst/>
      </dgm:spPr>
    </dgm:pt>
  </dgm:ptLst>
  <dgm:cxnLst>
    <dgm:cxn modelId="{902629E8-36F3-4029-9174-4C473FD5E3B6}" srcId="{ED503065-8829-487F-8C34-AD80DA8F2754}" destId="{7F7D099E-CF20-4EEB-8F6F-F9D077C5F5F9}" srcOrd="2" destOrd="0" parTransId="{E13A93FD-6DD7-4ED7-AC7E-CF529066BA08}" sibTransId="{357B451C-A741-4CC8-97A2-17885F3F70AF}"/>
    <dgm:cxn modelId="{E5BDD606-C1A0-41B5-B1DB-90844BDD10CD}" type="presOf" srcId="{F4E77AF0-12BE-4D1B-B2AD-87BD41285733}" destId="{787E6533-DB61-47C6-B5D5-304621354F3B}" srcOrd="0" destOrd="0" presId="urn:microsoft.com/office/officeart/2005/8/layout/target1"/>
    <dgm:cxn modelId="{D69E3306-0019-46BA-AD48-FD90CF39AED3}" srcId="{ED503065-8829-487F-8C34-AD80DA8F2754}" destId="{F4E77AF0-12BE-4D1B-B2AD-87BD41285733}" srcOrd="1" destOrd="0" parTransId="{719ACABE-31E4-47F7-BEA1-EE123D15B2C5}" sibTransId="{D91425F0-5ECC-48CE-B628-89C56E9DA1C4}"/>
    <dgm:cxn modelId="{6DC77F9F-3E6C-43A9-88A6-1B7E4A4322DB}" type="presOf" srcId="{7F7D099E-CF20-4EEB-8F6F-F9D077C5F5F9}" destId="{45AAC8D8-4485-448B-B2B5-A1E200A3A460}" srcOrd="0" destOrd="0" presId="urn:microsoft.com/office/officeart/2005/8/layout/target1"/>
    <dgm:cxn modelId="{6B4A8F48-D483-439C-9E1E-ACD0399CE55D}" srcId="{ED503065-8829-487F-8C34-AD80DA8F2754}" destId="{F18B843B-0251-478E-98A2-ADAF40B419E9}" srcOrd="0" destOrd="0" parTransId="{A23796FD-C100-4686-A03C-ED6E16F84460}" sibTransId="{21E68E57-D554-45F6-B5EE-C7D3B1DD7997}"/>
    <dgm:cxn modelId="{B8E2E18C-673A-41F5-9C9C-79B8AEF361AE}" type="presOf" srcId="{F18B843B-0251-478E-98A2-ADAF40B419E9}" destId="{2FC1A23E-A0F9-4A9D-8887-DEB01B8363CF}" srcOrd="0" destOrd="0" presId="urn:microsoft.com/office/officeart/2005/8/layout/target1"/>
    <dgm:cxn modelId="{82DBFE7D-8D64-4515-9C47-5337FA59C10C}" type="presOf" srcId="{ED503065-8829-487F-8C34-AD80DA8F2754}" destId="{D936BE61-5617-42BA-8369-C0FB986E756B}" srcOrd="0" destOrd="0" presId="urn:microsoft.com/office/officeart/2005/8/layout/target1"/>
    <dgm:cxn modelId="{D2600577-D851-444D-A645-672508FB3391}" type="presParOf" srcId="{D936BE61-5617-42BA-8369-C0FB986E756B}" destId="{EC2429F2-E366-47DB-AD50-8AF18854A3D7}" srcOrd="0" destOrd="0" presId="urn:microsoft.com/office/officeart/2005/8/layout/target1"/>
    <dgm:cxn modelId="{846C794F-66D1-4622-B645-AB59D20A38C0}" type="presParOf" srcId="{D936BE61-5617-42BA-8369-C0FB986E756B}" destId="{2FC1A23E-A0F9-4A9D-8887-DEB01B8363CF}" srcOrd="1" destOrd="0" presId="urn:microsoft.com/office/officeart/2005/8/layout/target1"/>
    <dgm:cxn modelId="{FBCBEC9F-F491-4A71-9437-851442ED29EB}" type="presParOf" srcId="{D936BE61-5617-42BA-8369-C0FB986E756B}" destId="{B16D1E49-E00D-4BD6-A76A-1FBE4CC1FFBC}" srcOrd="2" destOrd="0" presId="urn:microsoft.com/office/officeart/2005/8/layout/target1"/>
    <dgm:cxn modelId="{B4840C64-BD4F-40DF-B5BD-0185BC0E39BC}" type="presParOf" srcId="{D936BE61-5617-42BA-8369-C0FB986E756B}" destId="{9DCD8C8B-3A12-451F-992C-F045857D543C}" srcOrd="3" destOrd="0" presId="urn:microsoft.com/office/officeart/2005/8/layout/target1"/>
    <dgm:cxn modelId="{26D96066-B062-48A6-AA9A-ED5705ADDDD0}" type="presParOf" srcId="{D936BE61-5617-42BA-8369-C0FB986E756B}" destId="{434A9A16-F19F-47BF-B354-1F29CD54E3F1}" srcOrd="4" destOrd="0" presId="urn:microsoft.com/office/officeart/2005/8/layout/target1"/>
    <dgm:cxn modelId="{942C06DB-A407-4E44-A209-53F0732D1DDA}" type="presParOf" srcId="{D936BE61-5617-42BA-8369-C0FB986E756B}" destId="{787E6533-DB61-47C6-B5D5-304621354F3B}" srcOrd="5" destOrd="0" presId="urn:microsoft.com/office/officeart/2005/8/layout/target1"/>
    <dgm:cxn modelId="{FB05538E-0519-4E12-B764-5CC33A3AD14F}" type="presParOf" srcId="{D936BE61-5617-42BA-8369-C0FB986E756B}" destId="{9CBACE80-10C4-4556-846E-F2A9E0A7CD12}" srcOrd="6" destOrd="0" presId="urn:microsoft.com/office/officeart/2005/8/layout/target1"/>
    <dgm:cxn modelId="{D49C0F8A-7442-4CAF-B396-B45DD20C5684}" type="presParOf" srcId="{D936BE61-5617-42BA-8369-C0FB986E756B}" destId="{D17B80DD-4F30-40F9-AB95-6790FED312F3}" srcOrd="7" destOrd="0" presId="urn:microsoft.com/office/officeart/2005/8/layout/target1"/>
    <dgm:cxn modelId="{0DF6FF2E-1CFA-4835-AA88-268F570E0843}" type="presParOf" srcId="{D936BE61-5617-42BA-8369-C0FB986E756B}" destId="{7F0423FA-7EA0-4A9E-84A8-709DCB1CC9F2}" srcOrd="8" destOrd="0" presId="urn:microsoft.com/office/officeart/2005/8/layout/target1"/>
    <dgm:cxn modelId="{D8F1F12D-7995-4FEF-9BF0-5190B804886C}" type="presParOf" srcId="{D936BE61-5617-42BA-8369-C0FB986E756B}" destId="{45AAC8D8-4485-448B-B2B5-A1E200A3A460}" srcOrd="9" destOrd="0" presId="urn:microsoft.com/office/officeart/2005/8/layout/target1"/>
    <dgm:cxn modelId="{A04FD7B4-928E-48F3-A680-6F021F8F9268}" type="presParOf" srcId="{D936BE61-5617-42BA-8369-C0FB986E756B}" destId="{100EFB24-5627-4B0C-992F-692F1893D225}" srcOrd="10" destOrd="0" presId="urn:microsoft.com/office/officeart/2005/8/layout/target1"/>
    <dgm:cxn modelId="{135499F6-887F-4F0B-915F-565B5A53B210}" type="presParOf" srcId="{D936BE61-5617-42BA-8369-C0FB986E756B}" destId="{1173C66F-1CD1-49BC-B7CF-94250B218219}" srcOrd="11" destOrd="0" presId="urn:microsoft.com/office/officeart/2005/8/layout/targe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786CCC-B0BD-456D-BFB6-BEB1E78E7DC1}" type="doc">
      <dgm:prSet loTypeId="urn:microsoft.com/office/officeart/2005/8/layout/radial4" loCatId="relationship" qsTypeId="urn:microsoft.com/office/officeart/2005/8/quickstyle/simple5" qsCatId="simple" csTypeId="urn:microsoft.com/office/officeart/2005/8/colors/colorful5" csCatId="colorful" phldr="1"/>
      <dgm:spPr/>
      <dgm:t>
        <a:bodyPr/>
        <a:lstStyle/>
        <a:p>
          <a:endParaRPr lang="it-IT"/>
        </a:p>
      </dgm:t>
    </dgm:pt>
    <dgm:pt modelId="{8B99521C-51DE-4FA9-A267-3007D43C5EDE}">
      <dgm:prSet phldrT="[Testo]" custT="1"/>
      <dgm:spPr>
        <a:solidFill>
          <a:srgbClr val="0000FF"/>
        </a:solidFill>
      </dgm:spPr>
      <dgm:t>
        <a:bodyPr/>
        <a:lstStyle/>
        <a:p>
          <a:r>
            <a:rPr lang="en-US" sz="2000" b="1" noProof="0" dirty="0" smtClean="0">
              <a:effectLst>
                <a:outerShdw blurRad="38100" dist="38100" dir="2700000" algn="tl">
                  <a:srgbClr val="000000">
                    <a:alpha val="43137"/>
                  </a:srgbClr>
                </a:outerShdw>
              </a:effectLst>
            </a:rPr>
            <a:t>Good practice analysis and empirical research</a:t>
          </a:r>
          <a:endParaRPr lang="it-IT" sz="1800" b="0" dirty="0" smtClean="0">
            <a:effectLst>
              <a:outerShdw blurRad="38100" dist="38100" dir="2700000" algn="tl">
                <a:srgbClr val="000000">
                  <a:alpha val="43137"/>
                </a:srgbClr>
              </a:outerShdw>
            </a:effectLst>
          </a:endParaRPr>
        </a:p>
      </dgm:t>
    </dgm:pt>
    <dgm:pt modelId="{196E9E9E-D8CA-4C99-8493-E209DED97D92}" type="parTrans" cxnId="{E2915453-0E1D-4D52-B81E-3A0E64D0EE68}">
      <dgm:prSet/>
      <dgm:spPr>
        <a:solidFill>
          <a:srgbClr val="0000FF"/>
        </a:solidFill>
      </dgm:spPr>
      <dgm:t>
        <a:bodyPr/>
        <a:lstStyle/>
        <a:p>
          <a:endParaRPr lang="it-IT"/>
        </a:p>
      </dgm:t>
    </dgm:pt>
    <dgm:pt modelId="{79E0F6BC-77B6-46C7-850A-407DC658F141}" type="sibTrans" cxnId="{E2915453-0E1D-4D52-B81E-3A0E64D0EE68}">
      <dgm:prSet/>
      <dgm:spPr/>
      <dgm:t>
        <a:bodyPr/>
        <a:lstStyle/>
        <a:p>
          <a:endParaRPr lang="it-IT"/>
        </a:p>
      </dgm:t>
    </dgm:pt>
    <dgm:pt modelId="{621AE32C-302F-4892-82EC-4C510D2DD123}">
      <dgm:prSet phldrT="[Testo]" custT="1"/>
      <dgm:spPr>
        <a:gradFill rotWithShape="0">
          <a:gsLst>
            <a:gs pos="0">
              <a:srgbClr val="000082"/>
            </a:gs>
            <a:gs pos="30000">
              <a:srgbClr val="66008F"/>
            </a:gs>
            <a:gs pos="64999">
              <a:srgbClr val="BA0066"/>
            </a:gs>
            <a:gs pos="89999">
              <a:srgbClr val="FF0000"/>
            </a:gs>
            <a:gs pos="100000">
              <a:srgbClr val="FF8200"/>
            </a:gs>
          </a:gsLst>
          <a:lin ang="5400000" scaled="0"/>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noProof="0" dirty="0" smtClean="0">
              <a:effectLst>
                <a:outerShdw blurRad="38100" dist="38100" dir="2700000" algn="tl">
                  <a:srgbClr val="000000">
                    <a:alpha val="43137"/>
                  </a:srgbClr>
                </a:outerShdw>
              </a:effectLst>
            </a:rPr>
            <a:t>RESULTS’ DISSEMINA TION</a:t>
          </a:r>
          <a:endParaRPr lang="en-US" sz="2000" b="1" noProof="0" dirty="0">
            <a:effectLst>
              <a:outerShdw blurRad="38100" dist="38100" dir="2700000" algn="tl">
                <a:srgbClr val="000000">
                  <a:alpha val="43137"/>
                </a:srgbClr>
              </a:outerShdw>
            </a:effectLst>
          </a:endParaRPr>
        </a:p>
      </dgm:t>
    </dgm:pt>
    <dgm:pt modelId="{57221CCA-3BEA-423C-A704-70FA638DAA7E}" type="parTrans" cxnId="{CE8CE994-6234-4A17-AF31-B863A653F569}">
      <dgm:prSet/>
      <dgm:spPr>
        <a:gradFill rotWithShape="0">
          <a:gsLst>
            <a:gs pos="0">
              <a:srgbClr val="000082"/>
            </a:gs>
            <a:gs pos="30000">
              <a:srgbClr val="66008F"/>
            </a:gs>
            <a:gs pos="64999">
              <a:srgbClr val="BA0066"/>
            </a:gs>
            <a:gs pos="89999">
              <a:srgbClr val="FF0000"/>
            </a:gs>
            <a:gs pos="100000">
              <a:srgbClr val="FF8200"/>
            </a:gs>
          </a:gsLst>
          <a:lin ang="5400000" scaled="0"/>
        </a:gradFill>
      </dgm:spPr>
      <dgm:t>
        <a:bodyPr/>
        <a:lstStyle/>
        <a:p>
          <a:endParaRPr lang="it-IT"/>
        </a:p>
      </dgm:t>
    </dgm:pt>
    <dgm:pt modelId="{70BA3571-23CD-4959-B777-C50C4B215DE3}" type="sibTrans" cxnId="{CE8CE994-6234-4A17-AF31-B863A653F569}">
      <dgm:prSet/>
      <dgm:spPr/>
      <dgm:t>
        <a:bodyPr/>
        <a:lstStyle/>
        <a:p>
          <a:endParaRPr lang="it-IT"/>
        </a:p>
      </dgm:t>
    </dgm:pt>
    <dgm:pt modelId="{35A4475D-9307-477A-83D9-699872891B5F}">
      <dgm:prSet custT="1"/>
      <dgm:spPr>
        <a:solidFill>
          <a:schemeClr val="tx2">
            <a:lumMod val="50000"/>
          </a:schemeClr>
        </a:solidFill>
      </dgm:spPr>
      <dgm:t>
        <a:bodyPr/>
        <a:lstStyle/>
        <a:p>
          <a:endParaRPr lang="it-IT" sz="2000" b="1" noProof="0" dirty="0" smtClean="0">
            <a:effectLst>
              <a:outerShdw blurRad="38100" dist="38100" dir="2700000" algn="tl">
                <a:srgbClr val="000000">
                  <a:alpha val="43137"/>
                </a:srgbClr>
              </a:outerShdw>
            </a:effectLst>
          </a:endParaRPr>
        </a:p>
        <a:p>
          <a:r>
            <a:rPr lang="en-US" sz="2000" b="1" noProof="0" dirty="0" smtClean="0">
              <a:effectLst>
                <a:outerShdw blurRad="38100" dist="38100" dir="2700000" algn="tl">
                  <a:srgbClr val="000000">
                    <a:alpha val="43137"/>
                  </a:srgbClr>
                </a:outerShdw>
              </a:effectLst>
            </a:rPr>
            <a:t>Context analysis and scientific research</a:t>
          </a:r>
          <a:endParaRPr lang="it-IT" sz="2000" b="1" noProof="0" dirty="0" smtClean="0">
            <a:effectLst>
              <a:outerShdw blurRad="38100" dist="38100" dir="2700000" algn="tl">
                <a:srgbClr val="000000">
                  <a:alpha val="43137"/>
                </a:srgbClr>
              </a:outerShdw>
            </a:effectLst>
          </a:endParaRPr>
        </a:p>
        <a:p>
          <a:pPr marL="0" marR="0" indent="0" defTabSz="914400" eaLnBrk="1" fontAlgn="auto" latinLnBrk="0" hangingPunct="1">
            <a:lnSpc>
              <a:spcPct val="100000"/>
            </a:lnSpc>
            <a:spcBef>
              <a:spcPts val="0"/>
            </a:spcBef>
            <a:spcAft>
              <a:spcPts val="0"/>
            </a:spcAft>
            <a:buClrTx/>
            <a:buSzTx/>
            <a:buFontTx/>
            <a:buNone/>
            <a:tabLst/>
            <a:defRPr/>
          </a:pPr>
          <a:endParaRPr lang="it-IT" sz="1600" b="0" noProof="0" dirty="0">
            <a:effectLst>
              <a:outerShdw blurRad="38100" dist="38100" dir="2700000" algn="tl">
                <a:srgbClr val="000000">
                  <a:alpha val="43137"/>
                </a:srgbClr>
              </a:outerShdw>
            </a:effectLst>
          </a:endParaRPr>
        </a:p>
      </dgm:t>
    </dgm:pt>
    <dgm:pt modelId="{7BBA023F-DACE-4940-B34F-1F1BF85F38C3}" type="parTrans" cxnId="{F4116338-1542-44C3-B253-E4078018EA28}">
      <dgm:prSet/>
      <dgm:spPr>
        <a:solidFill>
          <a:schemeClr val="tx2">
            <a:lumMod val="50000"/>
          </a:schemeClr>
        </a:solidFill>
      </dgm:spPr>
      <dgm:t>
        <a:bodyPr/>
        <a:lstStyle/>
        <a:p>
          <a:endParaRPr lang="it-IT"/>
        </a:p>
      </dgm:t>
    </dgm:pt>
    <dgm:pt modelId="{7F8FB377-77C7-4672-A37A-82D8B8C6C531}" type="sibTrans" cxnId="{F4116338-1542-44C3-B253-E4078018EA28}">
      <dgm:prSet/>
      <dgm:spPr/>
      <dgm:t>
        <a:bodyPr/>
        <a:lstStyle/>
        <a:p>
          <a:endParaRPr lang="it-IT"/>
        </a:p>
      </dgm:t>
    </dgm:pt>
    <dgm:pt modelId="{8B29449B-F0BD-4CCF-8D82-4183F4CB14FC}">
      <dgm:prSet custT="1"/>
      <dgm:spPr>
        <a:gradFill rotWithShape="0">
          <a:gsLst>
            <a:gs pos="0">
              <a:srgbClr val="000082"/>
            </a:gs>
            <a:gs pos="30000">
              <a:srgbClr val="66008F"/>
            </a:gs>
            <a:gs pos="64999">
              <a:srgbClr val="BA0066"/>
            </a:gs>
            <a:gs pos="89999">
              <a:srgbClr val="FF0000"/>
            </a:gs>
            <a:gs pos="100000">
              <a:srgbClr val="FF8200"/>
            </a:gs>
          </a:gsLst>
          <a:lin ang="5400000" scaled="0"/>
        </a:gradFill>
      </dgm:spPr>
      <dgm:t>
        <a:bodyPr/>
        <a:lstStyle/>
        <a:p>
          <a:pPr>
            <a:spcAft>
              <a:spcPts val="0"/>
            </a:spcAft>
          </a:pPr>
          <a:r>
            <a:rPr lang="it-IT" sz="2400" b="1" noProof="0" dirty="0" smtClean="0">
              <a:solidFill>
                <a:srgbClr val="FF9900"/>
              </a:solidFill>
              <a:effectLst>
                <a:outerShdw blurRad="38100" dist="38100" dir="2700000" algn="tl">
                  <a:srgbClr val="000000">
                    <a:alpha val="43137"/>
                  </a:srgbClr>
                </a:outerShdw>
              </a:effectLst>
            </a:rPr>
            <a:t>TRAINING ON THE </a:t>
          </a:r>
          <a:r>
            <a:rPr lang="en-US" sz="2400" b="1" noProof="0" dirty="0" smtClean="0">
              <a:solidFill>
                <a:srgbClr val="FF9900"/>
              </a:solidFill>
              <a:effectLst>
                <a:outerShdw blurRad="38100" dist="38100" dir="2700000" algn="tl">
                  <a:srgbClr val="000000">
                    <a:alpha val="43137"/>
                  </a:srgbClr>
                </a:outerShdw>
              </a:effectLst>
            </a:rPr>
            <a:t>TOPICS</a:t>
          </a:r>
          <a:endParaRPr lang="en-US" sz="2000" b="0" noProof="0" dirty="0">
            <a:solidFill>
              <a:srgbClr val="FF9900"/>
            </a:solidFill>
            <a:effectLst>
              <a:outerShdw blurRad="38100" dist="38100" dir="2700000" algn="tl">
                <a:srgbClr val="000000">
                  <a:alpha val="43137"/>
                </a:srgbClr>
              </a:outerShdw>
            </a:effectLst>
          </a:endParaRPr>
        </a:p>
      </dgm:t>
    </dgm:pt>
    <dgm:pt modelId="{615CF142-429C-47E3-8B2B-A868DDD60AB6}" type="parTrans" cxnId="{E1F9FC26-825B-4286-BB06-1158485D986F}">
      <dgm:prSet/>
      <dgm:spPr>
        <a:gradFill rotWithShape="0">
          <a:gsLst>
            <a:gs pos="0">
              <a:srgbClr val="000082"/>
            </a:gs>
            <a:gs pos="30000">
              <a:srgbClr val="66008F"/>
            </a:gs>
            <a:gs pos="64999">
              <a:srgbClr val="BA0066"/>
            </a:gs>
            <a:gs pos="89999">
              <a:srgbClr val="FF0000"/>
            </a:gs>
            <a:gs pos="100000">
              <a:srgbClr val="FF8200"/>
            </a:gs>
          </a:gsLst>
          <a:lin ang="5400000" scaled="0"/>
        </a:gradFill>
      </dgm:spPr>
      <dgm:t>
        <a:bodyPr/>
        <a:lstStyle/>
        <a:p>
          <a:endParaRPr lang="it-IT"/>
        </a:p>
      </dgm:t>
    </dgm:pt>
    <dgm:pt modelId="{74BA1405-C56E-40C4-A0B5-52BE309AE57C}" type="sibTrans" cxnId="{E1F9FC26-825B-4286-BB06-1158485D986F}">
      <dgm:prSet/>
      <dgm:spPr/>
      <dgm:t>
        <a:bodyPr/>
        <a:lstStyle/>
        <a:p>
          <a:endParaRPr lang="it-IT"/>
        </a:p>
      </dgm:t>
    </dgm:pt>
    <dgm:pt modelId="{A3D33C64-1A32-4E8C-A087-94C988C68D21}">
      <dgm:prSet custT="1"/>
      <dgm:spPr>
        <a:solidFill>
          <a:srgbClr val="00B050"/>
        </a:solidFill>
      </dgm:spPr>
      <dgm:t>
        <a:bodyPr/>
        <a:lstStyle/>
        <a:p>
          <a:r>
            <a:rPr lang="en-US" sz="1800" b="1" noProof="0" dirty="0" smtClean="0">
              <a:effectLst>
                <a:outerShdw blurRad="38100" dist="38100" dir="2700000" algn="tl">
                  <a:srgbClr val="000000">
                    <a:alpha val="43137"/>
                  </a:srgbClr>
                </a:outerShdw>
              </a:effectLst>
            </a:rPr>
            <a:t>Strengthening TU role for effective industrial relations </a:t>
          </a:r>
          <a:endParaRPr lang="it-IT" sz="1800" b="1" noProof="0" dirty="0" smtClean="0">
            <a:effectLst>
              <a:outerShdw blurRad="38100" dist="38100" dir="2700000" algn="tl">
                <a:srgbClr val="000000">
                  <a:alpha val="43137"/>
                </a:srgbClr>
              </a:outerShdw>
            </a:effectLst>
          </a:endParaRPr>
        </a:p>
      </dgm:t>
    </dgm:pt>
    <dgm:pt modelId="{B4BC07D1-13E5-4B3A-A8EF-6F05298BF887}" type="parTrans" cxnId="{C80D75FE-A179-4D00-A031-E4E16E00892F}">
      <dgm:prSet/>
      <dgm:spPr>
        <a:solidFill>
          <a:srgbClr val="00B050"/>
        </a:solidFill>
      </dgm:spPr>
      <dgm:t>
        <a:bodyPr/>
        <a:lstStyle/>
        <a:p>
          <a:endParaRPr lang="it-IT"/>
        </a:p>
      </dgm:t>
    </dgm:pt>
    <dgm:pt modelId="{A7B63002-E920-4381-8FBD-DFC3DD2A9CCC}" type="sibTrans" cxnId="{C80D75FE-A179-4D00-A031-E4E16E00892F}">
      <dgm:prSet/>
      <dgm:spPr/>
      <dgm:t>
        <a:bodyPr/>
        <a:lstStyle/>
        <a:p>
          <a:endParaRPr lang="it-IT"/>
        </a:p>
      </dgm:t>
    </dgm:pt>
    <dgm:pt modelId="{761AF986-70B0-45F7-9B38-96382461A731}">
      <dgm:prSet custT="1"/>
      <dgm:spPr>
        <a:solidFill>
          <a:schemeClr val="accent5">
            <a:lumMod val="75000"/>
          </a:schemeClr>
        </a:solidFill>
      </dgm:spPr>
      <dgm:t>
        <a:bodyPr/>
        <a:lstStyle/>
        <a:p>
          <a:r>
            <a:rPr lang="en-US" sz="1800" b="1" noProof="0" dirty="0" smtClean="0">
              <a:effectLst>
                <a:outerShdw blurRad="38100" dist="38100" dir="2700000" algn="tl">
                  <a:srgbClr val="000000">
                    <a:alpha val="43137"/>
                  </a:srgbClr>
                </a:outerShdw>
              </a:effectLst>
            </a:rPr>
            <a:t>Foster synergies b/w </a:t>
          </a:r>
          <a:r>
            <a:rPr lang="en-US" sz="1800" b="1" noProof="0" dirty="0" err="1" smtClean="0">
              <a:effectLst>
                <a:outerShdw blurRad="38100" dist="38100" dir="2700000" algn="tl">
                  <a:srgbClr val="000000">
                    <a:alpha val="43137"/>
                  </a:srgbClr>
                </a:outerShdw>
              </a:effectLst>
            </a:rPr>
            <a:t>Eur</a:t>
          </a:r>
          <a:r>
            <a:rPr lang="en-US" sz="1800" b="1" noProof="0" dirty="0" smtClean="0">
              <a:effectLst>
                <a:outerShdw blurRad="38100" dist="38100" dir="2700000" algn="tl">
                  <a:srgbClr val="000000">
                    <a:alpha val="43137"/>
                  </a:srgbClr>
                </a:outerShdw>
              </a:effectLst>
            </a:rPr>
            <a:t>, national, company trade unions</a:t>
          </a:r>
          <a:endParaRPr lang="it-IT" sz="1800" b="1" noProof="0" dirty="0" smtClean="0">
            <a:effectLst>
              <a:outerShdw blurRad="38100" dist="38100" dir="2700000" algn="tl">
                <a:srgbClr val="000000">
                  <a:alpha val="43137"/>
                </a:srgbClr>
              </a:outerShdw>
            </a:effectLst>
          </a:endParaRPr>
        </a:p>
      </dgm:t>
    </dgm:pt>
    <dgm:pt modelId="{6230511B-49BB-45AF-9271-D0791C2570AB}" type="parTrans" cxnId="{13C2A583-5495-456D-B8CA-48835A523540}">
      <dgm:prSet/>
      <dgm:spPr>
        <a:solidFill>
          <a:schemeClr val="accent5">
            <a:lumMod val="75000"/>
          </a:schemeClr>
        </a:solidFill>
      </dgm:spPr>
      <dgm:t>
        <a:bodyPr/>
        <a:lstStyle/>
        <a:p>
          <a:endParaRPr lang="it-IT"/>
        </a:p>
      </dgm:t>
    </dgm:pt>
    <dgm:pt modelId="{35795F1A-7FD0-4677-B638-20ED0D728882}" type="sibTrans" cxnId="{13C2A583-5495-456D-B8CA-48835A523540}">
      <dgm:prSet/>
      <dgm:spPr/>
      <dgm:t>
        <a:bodyPr/>
        <a:lstStyle/>
        <a:p>
          <a:endParaRPr lang="it-IT"/>
        </a:p>
      </dgm:t>
    </dgm:pt>
    <dgm:pt modelId="{79359FC8-72C0-447A-9D2C-759C5BC1F001}">
      <dgm:prSet phldrT="[Testo]" custScaleX="136302" custScaleY="131205" custLinFactNeighborX="514" custLinFactNeighborY="-4962"/>
      <dgm:spPr>
        <a:ln w="50800" cmpd="sng">
          <a:solidFill>
            <a:srgbClr val="FFFF00"/>
          </a:solidFill>
        </a:ln>
      </dgm:spPr>
      <dgm:t>
        <a:bodyPr/>
        <a:lstStyle/>
        <a:p>
          <a:endParaRPr lang="it-IT"/>
        </a:p>
      </dgm:t>
    </dgm:pt>
    <dgm:pt modelId="{7FF9B293-E18B-4CCF-B98C-D5E4CB7EF7D6}" type="parTrans" cxnId="{64460433-5D7A-403B-98FC-ABDD1E58F98A}">
      <dgm:prSet/>
      <dgm:spPr/>
      <dgm:t>
        <a:bodyPr/>
        <a:lstStyle/>
        <a:p>
          <a:endParaRPr lang="it-IT"/>
        </a:p>
      </dgm:t>
    </dgm:pt>
    <dgm:pt modelId="{56FEE7DE-585A-47E9-870D-E8BA222621CB}" type="sibTrans" cxnId="{64460433-5D7A-403B-98FC-ABDD1E58F98A}">
      <dgm:prSet/>
      <dgm:spPr/>
      <dgm:t>
        <a:bodyPr/>
        <a:lstStyle/>
        <a:p>
          <a:endParaRPr lang="it-IT"/>
        </a:p>
      </dgm:t>
    </dgm:pt>
    <dgm:pt modelId="{61C41502-1BA7-4F59-8370-E5BC7720B955}">
      <dgm:prSet phldrT="[Testo]" custScaleX="136302" custScaleY="131205" custLinFactNeighborX="514" custLinFactNeighborY="-4962"/>
      <dgm:spPr>
        <a:solidFill>
          <a:srgbClr val="7030A0"/>
        </a:solidFill>
        <a:ln w="50800" cmpd="sng">
          <a:solidFill>
            <a:srgbClr val="FFFF00"/>
          </a:solidFill>
        </a:ln>
      </dgm:spPr>
      <dgm:t>
        <a:bodyPr/>
        <a:lstStyle/>
        <a:p>
          <a:endParaRPr lang="it-IT"/>
        </a:p>
      </dgm:t>
    </dgm:pt>
    <dgm:pt modelId="{D48A483A-D292-4CDA-9D30-4C50E7325DD3}" type="parTrans" cxnId="{1498777B-D238-416A-8E04-CEDCCCE0FF87}">
      <dgm:prSet/>
      <dgm:spPr/>
      <dgm:t>
        <a:bodyPr/>
        <a:lstStyle/>
        <a:p>
          <a:endParaRPr lang="it-IT"/>
        </a:p>
      </dgm:t>
    </dgm:pt>
    <dgm:pt modelId="{6C6C8A69-0E36-41DF-A86E-1F812104A871}" type="sibTrans" cxnId="{1498777B-D238-416A-8E04-CEDCCCE0FF87}">
      <dgm:prSet/>
      <dgm:spPr/>
      <dgm:t>
        <a:bodyPr/>
        <a:lstStyle/>
        <a:p>
          <a:endParaRPr lang="it-IT"/>
        </a:p>
      </dgm:t>
    </dgm:pt>
    <dgm:pt modelId="{8301FEB6-EC6C-4A51-8F86-7948A0EC619C}">
      <dgm:prSet phldrT="[Testo]" custT="1"/>
      <dgm:spPr>
        <a:solidFill>
          <a:srgbClr val="7030A0"/>
        </a:solidFill>
        <a:ln w="50800" cmpd="sng">
          <a:solidFill>
            <a:srgbClr val="FFFF00"/>
          </a:solidFill>
        </a:ln>
      </dgm:spPr>
      <dgm:t>
        <a:bodyPr/>
        <a:lstStyle/>
        <a:p>
          <a:r>
            <a:rPr lang="en-US" altLang="it-IT" sz="2000" b="1" dirty="0" smtClean="0"/>
            <a:t>to identify a "</a:t>
          </a:r>
          <a:r>
            <a:rPr lang="en-US" altLang="it-IT" sz="2000" b="1" dirty="0" smtClean="0">
              <a:solidFill>
                <a:srgbClr val="FFFF00"/>
              </a:solidFill>
            </a:rPr>
            <a:t>virtuous circle</a:t>
          </a:r>
          <a:r>
            <a:rPr lang="en-US" altLang="it-IT" sz="2000" b="1" dirty="0" smtClean="0"/>
            <a:t>" between European, national and company trade unions </a:t>
          </a:r>
          <a:r>
            <a:rPr lang="en-US" altLang="it-IT" sz="2000" b="1" dirty="0" smtClean="0">
              <a:solidFill>
                <a:srgbClr val="FFFF00"/>
              </a:solidFill>
            </a:rPr>
            <a:t>to negotiate </a:t>
          </a:r>
          <a:r>
            <a:rPr lang="en-US" sz="2000" b="1" i="0" dirty="0" smtClean="0">
              <a:solidFill>
                <a:srgbClr val="FFFF00"/>
              </a:solidFill>
              <a:latin typeface="+mn-lt"/>
            </a:rPr>
            <a:t>companies policies </a:t>
          </a:r>
          <a:r>
            <a:rPr lang="en-US" sz="2000" b="0" i="0" dirty="0" smtClean="0">
              <a:latin typeface="+mn-lt"/>
            </a:rPr>
            <a:t>for aged and young workers </a:t>
          </a:r>
          <a:r>
            <a:rPr lang="en-US" altLang="it-IT" sz="2000" b="1" dirty="0" smtClean="0"/>
            <a:t>in an </a:t>
          </a:r>
          <a:r>
            <a:rPr lang="en-US" altLang="it-IT" sz="1600" b="1" dirty="0" smtClean="0">
              <a:solidFill>
                <a:srgbClr val="FFFF00"/>
              </a:solidFill>
            </a:rPr>
            <a:t>INCLUSIVE WAY</a:t>
          </a:r>
        </a:p>
      </dgm:t>
    </dgm:pt>
    <dgm:pt modelId="{A8A395B7-4084-4DA5-A520-E45EC925D042}" type="sibTrans" cxnId="{711FE11E-9D6A-43AE-801C-15645D18D41A}">
      <dgm:prSet/>
      <dgm:spPr/>
      <dgm:t>
        <a:bodyPr/>
        <a:lstStyle/>
        <a:p>
          <a:endParaRPr lang="it-IT"/>
        </a:p>
      </dgm:t>
    </dgm:pt>
    <dgm:pt modelId="{50730E9C-FDD1-4A98-8573-127FAD98910D}" type="parTrans" cxnId="{711FE11E-9D6A-43AE-801C-15645D18D41A}">
      <dgm:prSet/>
      <dgm:spPr/>
      <dgm:t>
        <a:bodyPr/>
        <a:lstStyle/>
        <a:p>
          <a:endParaRPr lang="it-IT"/>
        </a:p>
      </dgm:t>
    </dgm:pt>
    <dgm:pt modelId="{29C5CD9B-0DAD-4A54-98B0-3552634A411C}" type="pres">
      <dgm:prSet presAssocID="{3B786CCC-B0BD-456D-BFB6-BEB1E78E7DC1}" presName="cycle" presStyleCnt="0">
        <dgm:presLayoutVars>
          <dgm:chMax val="1"/>
          <dgm:dir/>
          <dgm:animLvl val="ctr"/>
          <dgm:resizeHandles val="exact"/>
        </dgm:presLayoutVars>
      </dgm:prSet>
      <dgm:spPr/>
      <dgm:t>
        <a:bodyPr/>
        <a:lstStyle/>
        <a:p>
          <a:endParaRPr lang="it-IT"/>
        </a:p>
      </dgm:t>
    </dgm:pt>
    <dgm:pt modelId="{C7056195-4779-46A8-8265-18F49CAEA90E}" type="pres">
      <dgm:prSet presAssocID="{8301FEB6-EC6C-4A51-8F86-7948A0EC619C}" presName="centerShape" presStyleLbl="node0" presStyleIdx="0" presStyleCnt="1" custScaleX="136302" custScaleY="131205" custLinFactNeighborX="514" custLinFactNeighborY="-4962"/>
      <dgm:spPr/>
      <dgm:t>
        <a:bodyPr/>
        <a:lstStyle/>
        <a:p>
          <a:endParaRPr lang="it-IT"/>
        </a:p>
      </dgm:t>
    </dgm:pt>
    <dgm:pt modelId="{6F93E85E-DC60-4986-8473-E5FFDC6A139C}" type="pres">
      <dgm:prSet presAssocID="{7BBA023F-DACE-4940-B34F-1F1BF85F38C3}" presName="parTrans" presStyleLbl="bgSibTrans2D1" presStyleIdx="0" presStyleCnt="6" custLinFactNeighborX="11052" custLinFactNeighborY="-6419"/>
      <dgm:spPr/>
      <dgm:t>
        <a:bodyPr/>
        <a:lstStyle/>
        <a:p>
          <a:endParaRPr lang="it-IT"/>
        </a:p>
      </dgm:t>
    </dgm:pt>
    <dgm:pt modelId="{E841FE5B-8FD5-426A-9DAF-C1D92456730A}" type="pres">
      <dgm:prSet presAssocID="{35A4475D-9307-477A-83D9-699872891B5F}" presName="node" presStyleLbl="node1" presStyleIdx="0" presStyleCnt="6" custScaleX="92639" custScaleY="94505" custRadScaleRad="99238" custRadScaleInc="21081">
        <dgm:presLayoutVars>
          <dgm:bulletEnabled val="1"/>
        </dgm:presLayoutVars>
      </dgm:prSet>
      <dgm:spPr/>
      <dgm:t>
        <a:bodyPr/>
        <a:lstStyle/>
        <a:p>
          <a:endParaRPr lang="it-IT"/>
        </a:p>
      </dgm:t>
    </dgm:pt>
    <dgm:pt modelId="{1596B2BD-CC93-4567-AACD-963DC5E200B8}" type="pres">
      <dgm:prSet presAssocID="{196E9E9E-D8CA-4C99-8493-E209DED97D92}" presName="parTrans" presStyleLbl="bgSibTrans2D1" presStyleIdx="1" presStyleCnt="6" custLinFactNeighborX="6120" custLinFactNeighborY="15633"/>
      <dgm:spPr/>
      <dgm:t>
        <a:bodyPr/>
        <a:lstStyle/>
        <a:p>
          <a:endParaRPr lang="it-IT"/>
        </a:p>
      </dgm:t>
    </dgm:pt>
    <dgm:pt modelId="{9C41575F-496E-48D8-A844-72F7646F53AC}" type="pres">
      <dgm:prSet presAssocID="{8B99521C-51DE-4FA9-A267-3007D43C5EDE}" presName="node" presStyleLbl="node1" presStyleIdx="1" presStyleCnt="6" custScaleX="94348" custScaleY="105612" custRadScaleRad="111770" custRadScaleInc="-8001">
        <dgm:presLayoutVars>
          <dgm:bulletEnabled val="1"/>
        </dgm:presLayoutVars>
      </dgm:prSet>
      <dgm:spPr/>
      <dgm:t>
        <a:bodyPr/>
        <a:lstStyle/>
        <a:p>
          <a:endParaRPr lang="it-IT"/>
        </a:p>
      </dgm:t>
    </dgm:pt>
    <dgm:pt modelId="{96DFB867-5604-4EA7-9ABC-CC82A63F5867}" type="pres">
      <dgm:prSet presAssocID="{B4BC07D1-13E5-4B3A-A8EF-6F05298BF887}" presName="parTrans" presStyleLbl="bgSibTrans2D1" presStyleIdx="2" presStyleCnt="6" custLinFactNeighborX="3361" custLinFactNeighborY="23431"/>
      <dgm:spPr/>
      <dgm:t>
        <a:bodyPr/>
        <a:lstStyle/>
        <a:p>
          <a:endParaRPr lang="it-IT"/>
        </a:p>
      </dgm:t>
    </dgm:pt>
    <dgm:pt modelId="{01FA5AA4-438F-4113-96B6-400817AB66FD}" type="pres">
      <dgm:prSet presAssocID="{A3D33C64-1A32-4E8C-A087-94C988C68D21}" presName="node" presStyleLbl="node1" presStyleIdx="2" presStyleCnt="6" custScaleX="104000" custScaleY="108198" custRadScaleRad="96162" custRadScaleInc="-16083">
        <dgm:presLayoutVars>
          <dgm:bulletEnabled val="1"/>
        </dgm:presLayoutVars>
      </dgm:prSet>
      <dgm:spPr/>
      <dgm:t>
        <a:bodyPr/>
        <a:lstStyle/>
        <a:p>
          <a:endParaRPr lang="it-IT"/>
        </a:p>
      </dgm:t>
    </dgm:pt>
    <dgm:pt modelId="{E77C9738-A8B9-486A-BF6B-A0069D6886DC}" type="pres">
      <dgm:prSet presAssocID="{6230511B-49BB-45AF-9271-D0791C2570AB}" presName="parTrans" presStyleLbl="bgSibTrans2D1" presStyleIdx="3" presStyleCnt="6" custLinFactNeighborX="-5783" custLinFactNeighborY="27852"/>
      <dgm:spPr/>
      <dgm:t>
        <a:bodyPr/>
        <a:lstStyle/>
        <a:p>
          <a:endParaRPr lang="it-IT"/>
        </a:p>
      </dgm:t>
    </dgm:pt>
    <dgm:pt modelId="{9B3DCD7A-AFE8-4012-BA96-5E21649B4090}" type="pres">
      <dgm:prSet presAssocID="{761AF986-70B0-45F7-9B38-96382461A731}" presName="node" presStyleLbl="node1" presStyleIdx="3" presStyleCnt="6" custScaleX="100118" custScaleY="107360" custRadScaleRad="96518" custRadScaleInc="17711">
        <dgm:presLayoutVars>
          <dgm:bulletEnabled val="1"/>
        </dgm:presLayoutVars>
      </dgm:prSet>
      <dgm:spPr/>
      <dgm:t>
        <a:bodyPr/>
        <a:lstStyle/>
        <a:p>
          <a:endParaRPr lang="it-IT"/>
        </a:p>
      </dgm:t>
    </dgm:pt>
    <dgm:pt modelId="{4FDE3AB4-10B3-4FC8-9891-D7D90875CB41}" type="pres">
      <dgm:prSet presAssocID="{615CF142-429C-47E3-8B2B-A868DDD60AB6}" presName="parTrans" presStyleLbl="bgSibTrans2D1" presStyleIdx="4" presStyleCnt="6" custLinFactNeighborX="-8109" custLinFactNeighborY="8809"/>
      <dgm:spPr/>
      <dgm:t>
        <a:bodyPr/>
        <a:lstStyle/>
        <a:p>
          <a:endParaRPr lang="it-IT"/>
        </a:p>
      </dgm:t>
    </dgm:pt>
    <dgm:pt modelId="{37F25DA2-B143-4F18-95A6-EF959928AEED}" type="pres">
      <dgm:prSet presAssocID="{8B29449B-F0BD-4CCF-8D82-4183F4CB14FC}" presName="node" presStyleLbl="node1" presStyleIdx="4" presStyleCnt="6" custScaleX="92237" custScaleY="113903" custRadScaleRad="111271" custRadScaleInc="10310">
        <dgm:presLayoutVars>
          <dgm:bulletEnabled val="1"/>
        </dgm:presLayoutVars>
      </dgm:prSet>
      <dgm:spPr/>
      <dgm:t>
        <a:bodyPr/>
        <a:lstStyle/>
        <a:p>
          <a:endParaRPr lang="it-IT"/>
        </a:p>
      </dgm:t>
    </dgm:pt>
    <dgm:pt modelId="{E52F593E-F6D0-4436-A4E5-4B46ABE2130D}" type="pres">
      <dgm:prSet presAssocID="{57221CCA-3BEA-423C-A704-70FA638DAA7E}" presName="parTrans" presStyleLbl="bgSibTrans2D1" presStyleIdx="5" presStyleCnt="6" custLinFactNeighborX="-9571" custLinFactNeighborY="-9260"/>
      <dgm:spPr/>
      <dgm:t>
        <a:bodyPr/>
        <a:lstStyle/>
        <a:p>
          <a:endParaRPr lang="it-IT"/>
        </a:p>
      </dgm:t>
    </dgm:pt>
    <dgm:pt modelId="{96CFC632-D45C-4AD5-9C8C-077D496E0385}" type="pres">
      <dgm:prSet presAssocID="{621AE32C-302F-4892-82EC-4C510D2DD123}" presName="node" presStyleLbl="node1" presStyleIdx="5" presStyleCnt="6" custScaleX="88411" custScaleY="106656" custRadScaleRad="101432" custRadScaleInc="-16377">
        <dgm:presLayoutVars>
          <dgm:bulletEnabled val="1"/>
        </dgm:presLayoutVars>
      </dgm:prSet>
      <dgm:spPr/>
      <dgm:t>
        <a:bodyPr/>
        <a:lstStyle/>
        <a:p>
          <a:endParaRPr lang="it-IT"/>
        </a:p>
      </dgm:t>
    </dgm:pt>
  </dgm:ptLst>
  <dgm:cxnLst>
    <dgm:cxn modelId="{61F8FD4C-7F93-47E4-B548-6121898A7634}" type="presOf" srcId="{7BBA023F-DACE-4940-B34F-1F1BF85F38C3}" destId="{6F93E85E-DC60-4986-8473-E5FFDC6A139C}" srcOrd="0" destOrd="0" presId="urn:microsoft.com/office/officeart/2005/8/layout/radial4"/>
    <dgm:cxn modelId="{94A5B472-9AB9-44E4-BE5D-5E596E169DE1}" type="presOf" srcId="{196E9E9E-D8CA-4C99-8493-E209DED97D92}" destId="{1596B2BD-CC93-4567-AACD-963DC5E200B8}" srcOrd="0" destOrd="0" presId="urn:microsoft.com/office/officeart/2005/8/layout/radial4"/>
    <dgm:cxn modelId="{461DEDBF-58FD-4CAE-ADCE-05AE72F37FFD}" type="presOf" srcId="{8B99521C-51DE-4FA9-A267-3007D43C5EDE}" destId="{9C41575F-496E-48D8-A844-72F7646F53AC}" srcOrd="0" destOrd="0" presId="urn:microsoft.com/office/officeart/2005/8/layout/radial4"/>
    <dgm:cxn modelId="{711FE11E-9D6A-43AE-801C-15645D18D41A}" srcId="{3B786CCC-B0BD-456D-BFB6-BEB1E78E7DC1}" destId="{8301FEB6-EC6C-4A51-8F86-7948A0EC619C}" srcOrd="0" destOrd="0" parTransId="{50730E9C-FDD1-4A98-8573-127FAD98910D}" sibTransId="{A8A395B7-4084-4DA5-A520-E45EC925D042}"/>
    <dgm:cxn modelId="{D2391958-5262-48C0-B562-2D0945DB2E4F}" type="presOf" srcId="{A3D33C64-1A32-4E8C-A087-94C988C68D21}" destId="{01FA5AA4-438F-4113-96B6-400817AB66FD}" srcOrd="0" destOrd="0" presId="urn:microsoft.com/office/officeart/2005/8/layout/radial4"/>
    <dgm:cxn modelId="{98499619-44EE-4C8A-A0DC-2AB9F2266422}" type="presOf" srcId="{8301FEB6-EC6C-4A51-8F86-7948A0EC619C}" destId="{C7056195-4779-46A8-8265-18F49CAEA90E}" srcOrd="0" destOrd="0" presId="urn:microsoft.com/office/officeart/2005/8/layout/radial4"/>
    <dgm:cxn modelId="{E72095DA-8D11-43B7-AFED-FDE643C5F3F0}" type="presOf" srcId="{621AE32C-302F-4892-82EC-4C510D2DD123}" destId="{96CFC632-D45C-4AD5-9C8C-077D496E0385}" srcOrd="0" destOrd="0" presId="urn:microsoft.com/office/officeart/2005/8/layout/radial4"/>
    <dgm:cxn modelId="{B17EA12B-0467-4D57-BFC2-B6FAAAF927D6}" type="presOf" srcId="{615CF142-429C-47E3-8B2B-A868DDD60AB6}" destId="{4FDE3AB4-10B3-4FC8-9891-D7D90875CB41}" srcOrd="0" destOrd="0" presId="urn:microsoft.com/office/officeart/2005/8/layout/radial4"/>
    <dgm:cxn modelId="{CE8CE994-6234-4A17-AF31-B863A653F569}" srcId="{8301FEB6-EC6C-4A51-8F86-7948A0EC619C}" destId="{621AE32C-302F-4892-82EC-4C510D2DD123}" srcOrd="5" destOrd="0" parTransId="{57221CCA-3BEA-423C-A704-70FA638DAA7E}" sibTransId="{70BA3571-23CD-4959-B777-C50C4B215DE3}"/>
    <dgm:cxn modelId="{7AA9F722-05DB-4446-AC51-9E0D1CED1751}" type="presOf" srcId="{B4BC07D1-13E5-4B3A-A8EF-6F05298BF887}" destId="{96DFB867-5604-4EA7-9ABC-CC82A63F5867}" srcOrd="0" destOrd="0" presId="urn:microsoft.com/office/officeart/2005/8/layout/radial4"/>
    <dgm:cxn modelId="{E2915453-0E1D-4D52-B81E-3A0E64D0EE68}" srcId="{8301FEB6-EC6C-4A51-8F86-7948A0EC619C}" destId="{8B99521C-51DE-4FA9-A267-3007D43C5EDE}" srcOrd="1" destOrd="0" parTransId="{196E9E9E-D8CA-4C99-8493-E209DED97D92}" sibTransId="{79E0F6BC-77B6-46C7-850A-407DC658F141}"/>
    <dgm:cxn modelId="{C80D75FE-A179-4D00-A031-E4E16E00892F}" srcId="{8301FEB6-EC6C-4A51-8F86-7948A0EC619C}" destId="{A3D33C64-1A32-4E8C-A087-94C988C68D21}" srcOrd="2" destOrd="0" parTransId="{B4BC07D1-13E5-4B3A-A8EF-6F05298BF887}" sibTransId="{A7B63002-E920-4381-8FBD-DFC3DD2A9CCC}"/>
    <dgm:cxn modelId="{E1F9FC26-825B-4286-BB06-1158485D986F}" srcId="{8301FEB6-EC6C-4A51-8F86-7948A0EC619C}" destId="{8B29449B-F0BD-4CCF-8D82-4183F4CB14FC}" srcOrd="4" destOrd="0" parTransId="{615CF142-429C-47E3-8B2B-A868DDD60AB6}" sibTransId="{74BA1405-C56E-40C4-A0B5-52BE309AE57C}"/>
    <dgm:cxn modelId="{265FB9BB-C999-44B0-BABD-BB9A14FA45F4}" type="presOf" srcId="{6230511B-49BB-45AF-9271-D0791C2570AB}" destId="{E77C9738-A8B9-486A-BF6B-A0069D6886DC}" srcOrd="0" destOrd="0" presId="urn:microsoft.com/office/officeart/2005/8/layout/radial4"/>
    <dgm:cxn modelId="{F96F3200-B598-4EB8-BD88-3420281DAD69}" type="presOf" srcId="{3B786CCC-B0BD-456D-BFB6-BEB1E78E7DC1}" destId="{29C5CD9B-0DAD-4A54-98B0-3552634A411C}" srcOrd="0" destOrd="0" presId="urn:microsoft.com/office/officeart/2005/8/layout/radial4"/>
    <dgm:cxn modelId="{1498777B-D238-416A-8E04-CEDCCCE0FF87}" srcId="{3B786CCC-B0BD-456D-BFB6-BEB1E78E7DC1}" destId="{61C41502-1BA7-4F59-8370-E5BC7720B955}" srcOrd="2" destOrd="0" parTransId="{D48A483A-D292-4CDA-9D30-4C50E7325DD3}" sibTransId="{6C6C8A69-0E36-41DF-A86E-1F812104A871}"/>
    <dgm:cxn modelId="{6C75379B-03E0-4DC9-8BD5-11C095061C21}" type="presOf" srcId="{35A4475D-9307-477A-83D9-699872891B5F}" destId="{E841FE5B-8FD5-426A-9DAF-C1D92456730A}" srcOrd="0" destOrd="0" presId="urn:microsoft.com/office/officeart/2005/8/layout/radial4"/>
    <dgm:cxn modelId="{13C2A583-5495-456D-B8CA-48835A523540}" srcId="{8301FEB6-EC6C-4A51-8F86-7948A0EC619C}" destId="{761AF986-70B0-45F7-9B38-96382461A731}" srcOrd="3" destOrd="0" parTransId="{6230511B-49BB-45AF-9271-D0791C2570AB}" sibTransId="{35795F1A-7FD0-4677-B638-20ED0D728882}"/>
    <dgm:cxn modelId="{F4116338-1542-44C3-B253-E4078018EA28}" srcId="{8301FEB6-EC6C-4A51-8F86-7948A0EC619C}" destId="{35A4475D-9307-477A-83D9-699872891B5F}" srcOrd="0" destOrd="0" parTransId="{7BBA023F-DACE-4940-B34F-1F1BF85F38C3}" sibTransId="{7F8FB377-77C7-4672-A37A-82D8B8C6C531}"/>
    <dgm:cxn modelId="{B0F1BA26-0D67-4255-85EB-F74CDAE76FD9}" type="presOf" srcId="{57221CCA-3BEA-423C-A704-70FA638DAA7E}" destId="{E52F593E-F6D0-4436-A4E5-4B46ABE2130D}" srcOrd="0" destOrd="0" presId="urn:microsoft.com/office/officeart/2005/8/layout/radial4"/>
    <dgm:cxn modelId="{64460433-5D7A-403B-98FC-ABDD1E58F98A}" srcId="{3B786CCC-B0BD-456D-BFB6-BEB1E78E7DC1}" destId="{79359FC8-72C0-447A-9D2C-759C5BC1F001}" srcOrd="1" destOrd="0" parTransId="{7FF9B293-E18B-4CCF-B98C-D5E4CB7EF7D6}" sibTransId="{56FEE7DE-585A-47E9-870D-E8BA222621CB}"/>
    <dgm:cxn modelId="{E058BBDC-6EA6-4DF1-87F8-8DD81D18F34E}" type="presOf" srcId="{8B29449B-F0BD-4CCF-8D82-4183F4CB14FC}" destId="{37F25DA2-B143-4F18-95A6-EF959928AEED}" srcOrd="0" destOrd="0" presId="urn:microsoft.com/office/officeart/2005/8/layout/radial4"/>
    <dgm:cxn modelId="{D44BAA64-1713-4E73-B0C7-D244F90E88C5}" type="presOf" srcId="{761AF986-70B0-45F7-9B38-96382461A731}" destId="{9B3DCD7A-AFE8-4012-BA96-5E21649B4090}" srcOrd="0" destOrd="0" presId="urn:microsoft.com/office/officeart/2005/8/layout/radial4"/>
    <dgm:cxn modelId="{DD2F14C7-36F7-468F-9485-CCD62444C239}" type="presParOf" srcId="{29C5CD9B-0DAD-4A54-98B0-3552634A411C}" destId="{C7056195-4779-46A8-8265-18F49CAEA90E}" srcOrd="0" destOrd="0" presId="urn:microsoft.com/office/officeart/2005/8/layout/radial4"/>
    <dgm:cxn modelId="{87AB8837-AC6D-4731-971A-61FC2D7054E6}" type="presParOf" srcId="{29C5CD9B-0DAD-4A54-98B0-3552634A411C}" destId="{6F93E85E-DC60-4986-8473-E5FFDC6A139C}" srcOrd="1" destOrd="0" presId="urn:microsoft.com/office/officeart/2005/8/layout/radial4"/>
    <dgm:cxn modelId="{F581F7C8-0AD7-426A-AF41-6E19CAC85CFD}" type="presParOf" srcId="{29C5CD9B-0DAD-4A54-98B0-3552634A411C}" destId="{E841FE5B-8FD5-426A-9DAF-C1D92456730A}" srcOrd="2" destOrd="0" presId="urn:microsoft.com/office/officeart/2005/8/layout/radial4"/>
    <dgm:cxn modelId="{0435E859-27D0-48E3-AA88-E6CA20F7A2FE}" type="presParOf" srcId="{29C5CD9B-0DAD-4A54-98B0-3552634A411C}" destId="{1596B2BD-CC93-4567-AACD-963DC5E200B8}" srcOrd="3" destOrd="0" presId="urn:microsoft.com/office/officeart/2005/8/layout/radial4"/>
    <dgm:cxn modelId="{062F46F4-1A80-4130-86BF-E7711237EE3B}" type="presParOf" srcId="{29C5CD9B-0DAD-4A54-98B0-3552634A411C}" destId="{9C41575F-496E-48D8-A844-72F7646F53AC}" srcOrd="4" destOrd="0" presId="urn:microsoft.com/office/officeart/2005/8/layout/radial4"/>
    <dgm:cxn modelId="{6F768D93-6A1D-43A3-98D8-A0D9129C68B0}" type="presParOf" srcId="{29C5CD9B-0DAD-4A54-98B0-3552634A411C}" destId="{96DFB867-5604-4EA7-9ABC-CC82A63F5867}" srcOrd="5" destOrd="0" presId="urn:microsoft.com/office/officeart/2005/8/layout/radial4"/>
    <dgm:cxn modelId="{DBB5144C-258F-4E66-8BD2-E5B9C2BE7847}" type="presParOf" srcId="{29C5CD9B-0DAD-4A54-98B0-3552634A411C}" destId="{01FA5AA4-438F-4113-96B6-400817AB66FD}" srcOrd="6" destOrd="0" presId="urn:microsoft.com/office/officeart/2005/8/layout/radial4"/>
    <dgm:cxn modelId="{626066E9-2C5D-4A71-9630-0B4E0861AB45}" type="presParOf" srcId="{29C5CD9B-0DAD-4A54-98B0-3552634A411C}" destId="{E77C9738-A8B9-486A-BF6B-A0069D6886DC}" srcOrd="7" destOrd="0" presId="urn:microsoft.com/office/officeart/2005/8/layout/radial4"/>
    <dgm:cxn modelId="{128756AA-18F6-4C25-9144-3AEBDD5707CA}" type="presParOf" srcId="{29C5CD9B-0DAD-4A54-98B0-3552634A411C}" destId="{9B3DCD7A-AFE8-4012-BA96-5E21649B4090}" srcOrd="8" destOrd="0" presId="urn:microsoft.com/office/officeart/2005/8/layout/radial4"/>
    <dgm:cxn modelId="{4B23E351-C101-488E-BB36-D581F7BE60DF}" type="presParOf" srcId="{29C5CD9B-0DAD-4A54-98B0-3552634A411C}" destId="{4FDE3AB4-10B3-4FC8-9891-D7D90875CB41}" srcOrd="9" destOrd="0" presId="urn:microsoft.com/office/officeart/2005/8/layout/radial4"/>
    <dgm:cxn modelId="{1246CB14-2F70-42EB-8E1F-E28284E30D2D}" type="presParOf" srcId="{29C5CD9B-0DAD-4A54-98B0-3552634A411C}" destId="{37F25DA2-B143-4F18-95A6-EF959928AEED}" srcOrd="10" destOrd="0" presId="urn:microsoft.com/office/officeart/2005/8/layout/radial4"/>
    <dgm:cxn modelId="{CC8B5C70-BF7C-418B-BC99-D72A02F9A030}" type="presParOf" srcId="{29C5CD9B-0DAD-4A54-98B0-3552634A411C}" destId="{E52F593E-F6D0-4436-A4E5-4B46ABE2130D}" srcOrd="11" destOrd="0" presId="urn:microsoft.com/office/officeart/2005/8/layout/radial4"/>
    <dgm:cxn modelId="{15B1F7CE-1E96-4EE5-81FD-0BFB0239CB52}" type="presParOf" srcId="{29C5CD9B-0DAD-4A54-98B0-3552634A411C}" destId="{96CFC632-D45C-4AD5-9C8C-077D496E0385}"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34F29F-9D15-4476-A96E-67851327163B}" type="doc">
      <dgm:prSet loTypeId="urn:microsoft.com/office/officeart/2005/8/layout/hList6" loCatId="list" qsTypeId="urn:microsoft.com/office/officeart/2005/8/quickstyle/3d5" qsCatId="3D" csTypeId="urn:microsoft.com/office/officeart/2005/8/colors/colorful1#1" csCatId="colorful" phldr="1"/>
      <dgm:spPr/>
      <dgm:t>
        <a:bodyPr/>
        <a:lstStyle/>
        <a:p>
          <a:endParaRPr lang="it-IT"/>
        </a:p>
      </dgm:t>
    </dgm:pt>
    <dgm:pt modelId="{5AAA48B0-9450-4625-8353-9D2232F4AAC8}">
      <dgm:prSet phldrT="[Testo]" custT="1"/>
      <dgm:spPr>
        <a:solidFill>
          <a:srgbClr val="C00000"/>
        </a:solidFill>
      </dgm:spPr>
      <dgm:t>
        <a:bodyPr/>
        <a:lstStyle/>
        <a:p>
          <a:pPr algn="ctr" defTabSz="889000">
            <a:lnSpc>
              <a:spcPct val="90000"/>
            </a:lnSpc>
            <a:spcBef>
              <a:spcPct val="0"/>
            </a:spcBef>
            <a:spcAft>
              <a:spcPct val="35000"/>
            </a:spcAft>
          </a:pPr>
          <a:r>
            <a:rPr lang="it-IT" sz="1800" b="1" dirty="0" smtClean="0">
              <a:effectLst>
                <a:outerShdw blurRad="38100" dist="38100" dir="2700000" algn="tl">
                  <a:srgbClr val="000000">
                    <a:alpha val="43137"/>
                  </a:srgbClr>
                </a:outerShdw>
              </a:effectLst>
            </a:rPr>
            <a:t>KICK OFF</a:t>
          </a:r>
        </a:p>
        <a:p>
          <a:pPr marL="0" marR="0" indent="0" algn="ctr" defTabSz="914400" eaLnBrk="1" fontAlgn="auto" latinLnBrk="0" hangingPunct="1">
            <a:lnSpc>
              <a:spcPct val="100000"/>
            </a:lnSpc>
            <a:spcBef>
              <a:spcPts val="0"/>
            </a:spcBef>
            <a:spcAft>
              <a:spcPts val="0"/>
            </a:spcAft>
            <a:buClrTx/>
            <a:buSzTx/>
            <a:buFontTx/>
            <a:buNone/>
            <a:tabLst/>
            <a:defRPr/>
          </a:pPr>
          <a:r>
            <a:rPr lang="it-IT" sz="1800" b="1" dirty="0" smtClean="0">
              <a:effectLst>
                <a:outerShdw blurRad="38100" dist="38100" dir="2700000" algn="tl">
                  <a:srgbClr val="000000">
                    <a:alpha val="43137"/>
                  </a:srgbClr>
                </a:outerShdw>
              </a:effectLst>
            </a:rPr>
            <a:t>Valencia</a:t>
          </a:r>
        </a:p>
        <a:p>
          <a:pPr marL="0" marR="0" indent="0" algn="ctr" defTabSz="914400" eaLnBrk="1" fontAlgn="auto" latinLnBrk="0" hangingPunct="1">
            <a:lnSpc>
              <a:spcPct val="100000"/>
            </a:lnSpc>
            <a:spcBef>
              <a:spcPts val="0"/>
            </a:spcBef>
            <a:spcAft>
              <a:spcPts val="0"/>
            </a:spcAft>
            <a:buClrTx/>
            <a:buSzTx/>
            <a:buFontTx/>
            <a:buNone/>
            <a:tabLst/>
            <a:defRPr/>
          </a:pPr>
          <a:endParaRPr lang="it-IT" sz="1800" b="1" dirty="0" smtClean="0">
            <a:effectLst>
              <a:outerShdw blurRad="38100" dist="38100" dir="2700000" algn="tl">
                <a:srgbClr val="000000">
                  <a:alpha val="43137"/>
                </a:srgbClr>
              </a:outerShdw>
            </a:effectLst>
          </a:endParaRPr>
        </a:p>
        <a:p>
          <a:pPr algn="ctr" defTabSz="889000">
            <a:lnSpc>
              <a:spcPct val="90000"/>
            </a:lnSpc>
            <a:spcBef>
              <a:spcPct val="0"/>
            </a:spcBef>
            <a:spcAft>
              <a:spcPct val="35000"/>
            </a:spcAft>
          </a:pPr>
          <a:r>
            <a:rPr lang="it-IT" sz="2000" b="1" dirty="0" smtClean="0">
              <a:effectLst>
                <a:outerShdw blurRad="38100" dist="38100" dir="2700000" algn="tl">
                  <a:srgbClr val="000000">
                    <a:alpha val="43137"/>
                  </a:srgbClr>
                </a:outerShdw>
              </a:effectLst>
            </a:rPr>
            <a:t>May</a:t>
          </a:r>
        </a:p>
        <a:p>
          <a:pPr algn="ctr" defTabSz="889000">
            <a:lnSpc>
              <a:spcPct val="90000"/>
            </a:lnSpc>
            <a:spcBef>
              <a:spcPct val="0"/>
            </a:spcBef>
            <a:spcAft>
              <a:spcPct val="35000"/>
            </a:spcAft>
          </a:pPr>
          <a:r>
            <a:rPr lang="it-IT" sz="2000" b="1" dirty="0" smtClean="0">
              <a:effectLst>
                <a:outerShdw blurRad="38100" dist="38100" dir="2700000" algn="tl">
                  <a:srgbClr val="000000">
                    <a:alpha val="43137"/>
                  </a:srgbClr>
                </a:outerShdw>
              </a:effectLst>
            </a:rPr>
            <a:t>17-18</a:t>
          </a:r>
        </a:p>
        <a:p>
          <a:pPr algn="ctr" defTabSz="889000">
            <a:lnSpc>
              <a:spcPct val="90000"/>
            </a:lnSpc>
            <a:spcBef>
              <a:spcPct val="0"/>
            </a:spcBef>
            <a:spcAft>
              <a:spcPct val="35000"/>
            </a:spcAft>
          </a:pPr>
          <a:r>
            <a:rPr lang="it-IT" sz="2000" b="1" dirty="0" smtClean="0">
              <a:effectLst>
                <a:outerShdw blurRad="38100" dist="38100" dir="2700000" algn="tl">
                  <a:srgbClr val="000000">
                    <a:alpha val="43137"/>
                  </a:srgbClr>
                </a:outerShdw>
              </a:effectLst>
            </a:rPr>
            <a:t>2018</a:t>
          </a:r>
        </a:p>
      </dgm:t>
    </dgm:pt>
    <dgm:pt modelId="{BA45E472-67D3-4E2C-9749-389B1E3630BE}" type="parTrans" cxnId="{FCF7E877-9A69-403E-BAEF-16286A64557A}">
      <dgm:prSet/>
      <dgm:spPr/>
      <dgm:t>
        <a:bodyPr/>
        <a:lstStyle/>
        <a:p>
          <a:endParaRPr lang="it-IT"/>
        </a:p>
      </dgm:t>
    </dgm:pt>
    <dgm:pt modelId="{5ACDB036-EF93-4005-95C1-F68C75B3EA24}" type="sibTrans" cxnId="{FCF7E877-9A69-403E-BAEF-16286A64557A}">
      <dgm:prSet/>
      <dgm:spPr/>
      <dgm:t>
        <a:bodyPr/>
        <a:lstStyle/>
        <a:p>
          <a:endParaRPr lang="it-IT"/>
        </a:p>
      </dgm:t>
    </dgm:pt>
    <dgm:pt modelId="{5A782003-DB2F-4B34-886F-8F770AEBDF5A}">
      <dgm:prSet phldrT="[Testo]" custT="1"/>
      <dgm:spPr>
        <a:solidFill>
          <a:srgbClr val="FFC000"/>
        </a:solidFill>
      </dgm:spPr>
      <dgm:t>
        <a:bodyPr/>
        <a:lstStyle/>
        <a:p>
          <a:pPr algn="ctr" defTabSz="800100">
            <a:lnSpc>
              <a:spcPct val="90000"/>
            </a:lnSpc>
            <a:spcBef>
              <a:spcPct val="0"/>
            </a:spcBef>
            <a:spcAft>
              <a:spcPct val="35000"/>
            </a:spcAft>
          </a:pPr>
          <a:endParaRPr lang="it-IT" sz="1800" b="1" dirty="0" smtClean="0"/>
        </a:p>
        <a:p>
          <a:pPr algn="ctr" defTabSz="800100">
            <a:lnSpc>
              <a:spcPct val="90000"/>
            </a:lnSpc>
            <a:spcBef>
              <a:spcPct val="0"/>
            </a:spcBef>
            <a:spcAft>
              <a:spcPct val="35000"/>
            </a:spcAft>
          </a:pPr>
          <a:endParaRPr lang="it-IT" sz="2000" b="1" dirty="0" smtClean="0">
            <a:effectLst>
              <a:outerShdw blurRad="38100" dist="38100" dir="2700000" algn="tl">
                <a:srgbClr val="000000">
                  <a:alpha val="43137"/>
                </a:srgbClr>
              </a:outerShdw>
            </a:effectLst>
          </a:endParaRPr>
        </a:p>
        <a:p>
          <a:pPr algn="ctr" defTabSz="800100">
            <a:lnSpc>
              <a:spcPct val="90000"/>
            </a:lnSpc>
            <a:spcBef>
              <a:spcPct val="0"/>
            </a:spcBef>
            <a:spcAft>
              <a:spcPct val="35000"/>
            </a:spcAft>
          </a:pPr>
          <a:endParaRPr lang="it-IT" sz="1600" b="1" dirty="0" smtClean="0">
            <a:effectLst>
              <a:outerShdw blurRad="38100" dist="38100" dir="2700000" algn="tl">
                <a:srgbClr val="000000">
                  <a:alpha val="43137"/>
                </a:srgbClr>
              </a:outerShdw>
            </a:effectLst>
          </a:endParaRPr>
        </a:p>
        <a:p>
          <a:pPr marL="0" marR="0" indent="0" algn="ctr" defTabSz="914400" eaLnBrk="1" fontAlgn="auto" latinLnBrk="0" hangingPunct="1">
            <a:lnSpc>
              <a:spcPct val="100000"/>
            </a:lnSpc>
            <a:spcBef>
              <a:spcPts val="0"/>
            </a:spcBef>
            <a:spcAft>
              <a:spcPts val="0"/>
            </a:spcAft>
            <a:buClrTx/>
            <a:buSzTx/>
            <a:buFontTx/>
            <a:buNone/>
            <a:tabLst/>
            <a:defRPr/>
          </a:pPr>
          <a:r>
            <a:rPr lang="it-IT" sz="1800" b="1" dirty="0" smtClean="0">
              <a:effectLst>
                <a:outerShdw blurRad="38100" dist="38100" dir="2700000" algn="tl">
                  <a:srgbClr val="000000">
                    <a:alpha val="43137"/>
                  </a:srgbClr>
                </a:outerShdw>
              </a:effectLst>
            </a:rPr>
            <a:t>RESERCH</a:t>
          </a:r>
        </a:p>
        <a:p>
          <a:pPr marL="0" marR="0" indent="0" algn="ctr" defTabSz="914400" eaLnBrk="1" fontAlgn="auto" latinLnBrk="0" hangingPunct="1">
            <a:lnSpc>
              <a:spcPct val="100000"/>
            </a:lnSpc>
            <a:spcBef>
              <a:spcPts val="0"/>
            </a:spcBef>
            <a:spcAft>
              <a:spcPts val="0"/>
            </a:spcAft>
            <a:buClrTx/>
            <a:buSzTx/>
            <a:buFontTx/>
            <a:buNone/>
            <a:tabLst/>
            <a:defRPr/>
          </a:pPr>
          <a:r>
            <a:rPr lang="it-IT" sz="1800" b="1" dirty="0" smtClean="0">
              <a:effectLst>
                <a:outerShdw blurRad="38100" dist="38100" dir="2700000" algn="tl">
                  <a:srgbClr val="000000">
                    <a:alpha val="43137"/>
                  </a:srgbClr>
                </a:outerShdw>
              </a:effectLst>
            </a:rPr>
            <a:t>&amp; DISTANCE</a:t>
          </a:r>
        </a:p>
        <a:p>
          <a:pPr algn="ctr" defTabSz="800100">
            <a:lnSpc>
              <a:spcPct val="90000"/>
            </a:lnSpc>
            <a:spcBef>
              <a:spcPct val="0"/>
            </a:spcBef>
            <a:spcAft>
              <a:spcPct val="35000"/>
            </a:spcAft>
          </a:pPr>
          <a:r>
            <a:rPr lang="it-IT" sz="1800" b="1" dirty="0" smtClean="0">
              <a:effectLst>
                <a:outerShdw blurRad="38100" dist="38100" dir="2700000" algn="tl">
                  <a:srgbClr val="000000">
                    <a:alpha val="43137"/>
                  </a:srgbClr>
                </a:outerShdw>
              </a:effectLst>
            </a:rPr>
            <a:t>WORK</a:t>
          </a:r>
        </a:p>
        <a:p>
          <a:pPr algn="ctr" defTabSz="800100">
            <a:lnSpc>
              <a:spcPct val="90000"/>
            </a:lnSpc>
            <a:spcBef>
              <a:spcPct val="0"/>
            </a:spcBef>
            <a:spcAft>
              <a:spcPct val="35000"/>
            </a:spcAft>
          </a:pPr>
          <a:r>
            <a:rPr lang="it-IT" sz="1800" b="1" dirty="0" smtClean="0">
              <a:effectLst>
                <a:outerShdw blurRad="38100" dist="38100" dir="2700000" algn="tl">
                  <a:srgbClr val="000000">
                    <a:alpha val="43137"/>
                  </a:srgbClr>
                </a:outerShdw>
              </a:effectLst>
            </a:rPr>
            <a:t>Virtual agorà</a:t>
          </a:r>
        </a:p>
        <a:p>
          <a:pPr algn="ctr" defTabSz="800100">
            <a:lnSpc>
              <a:spcPct val="90000"/>
            </a:lnSpc>
            <a:spcBef>
              <a:spcPct val="0"/>
            </a:spcBef>
            <a:spcAft>
              <a:spcPct val="35000"/>
            </a:spcAft>
          </a:pPr>
          <a:r>
            <a:rPr lang="it-IT" sz="1800" b="1" dirty="0" smtClean="0">
              <a:effectLst>
                <a:outerShdw blurRad="38100" dist="38100" dir="2700000" algn="tl">
                  <a:srgbClr val="000000">
                    <a:alpha val="43137"/>
                  </a:srgbClr>
                </a:outerShdw>
              </a:effectLst>
            </a:rPr>
            <a:t> </a:t>
          </a:r>
          <a:r>
            <a:rPr lang="en-GB" sz="1800" b="1" u="sng" dirty="0" smtClean="0"/>
            <a:t>Jun 2018-Jan 2019</a:t>
          </a:r>
          <a:r>
            <a:rPr lang="en-GB" sz="1800" dirty="0" smtClean="0"/>
            <a:t> </a:t>
          </a:r>
          <a:endParaRPr lang="it-IT" sz="1800" b="1" dirty="0" smtClean="0">
            <a:effectLst>
              <a:outerShdw blurRad="38100" dist="38100" dir="2700000" algn="tl">
                <a:srgbClr val="000000">
                  <a:alpha val="43137"/>
                </a:srgbClr>
              </a:outerShdw>
            </a:effectLst>
          </a:endParaRPr>
        </a:p>
        <a:p>
          <a:pPr algn="ctr" defTabSz="800100">
            <a:lnSpc>
              <a:spcPct val="90000"/>
            </a:lnSpc>
            <a:spcBef>
              <a:spcPct val="0"/>
            </a:spcBef>
            <a:spcAft>
              <a:spcPct val="35000"/>
            </a:spcAft>
          </a:pPr>
          <a:endParaRPr lang="it-IT" sz="1800" dirty="0" smtClean="0"/>
        </a:p>
        <a:p>
          <a:pPr algn="ctr" defTabSz="800100">
            <a:lnSpc>
              <a:spcPct val="90000"/>
            </a:lnSpc>
            <a:spcBef>
              <a:spcPct val="0"/>
            </a:spcBef>
            <a:spcAft>
              <a:spcPct val="35000"/>
            </a:spcAft>
          </a:pPr>
          <a:endParaRPr lang="it-IT" sz="1800" dirty="0" smtClean="0"/>
        </a:p>
        <a:p>
          <a:pPr algn="ctr" defTabSz="800100">
            <a:lnSpc>
              <a:spcPct val="90000"/>
            </a:lnSpc>
            <a:spcBef>
              <a:spcPct val="0"/>
            </a:spcBef>
            <a:spcAft>
              <a:spcPct val="35000"/>
            </a:spcAft>
          </a:pPr>
          <a:endParaRPr lang="it-IT" sz="2000" dirty="0"/>
        </a:p>
      </dgm:t>
    </dgm:pt>
    <dgm:pt modelId="{FF20F19C-5185-4E36-94C8-FDDB05F77F67}" type="parTrans" cxnId="{4D5CA164-B10F-475B-BA1B-4ABD10257233}">
      <dgm:prSet/>
      <dgm:spPr/>
      <dgm:t>
        <a:bodyPr/>
        <a:lstStyle/>
        <a:p>
          <a:endParaRPr lang="it-IT"/>
        </a:p>
      </dgm:t>
    </dgm:pt>
    <dgm:pt modelId="{905075D3-1F54-435C-AB48-2902FF8F1B30}" type="sibTrans" cxnId="{4D5CA164-B10F-475B-BA1B-4ABD10257233}">
      <dgm:prSet/>
      <dgm:spPr/>
      <dgm:t>
        <a:bodyPr/>
        <a:lstStyle/>
        <a:p>
          <a:endParaRPr lang="it-IT"/>
        </a:p>
      </dgm:t>
    </dgm:pt>
    <dgm:pt modelId="{E50A2270-5F08-4116-BEE5-CC0E69DB6263}">
      <dgm:prSet phldrT="[Testo]" custT="1"/>
      <dgm:spPr>
        <a:solidFill>
          <a:srgbClr val="0070C0"/>
        </a:solidFill>
      </dgm:spPr>
      <dgm:t>
        <a:bodyPr/>
        <a:lstStyle/>
        <a:p>
          <a:r>
            <a:rPr lang="it-IT" sz="1600" b="1" noProof="0" dirty="0" smtClean="0">
              <a:effectLst>
                <a:outerShdw blurRad="38100" dist="38100" dir="2700000" algn="tl">
                  <a:srgbClr val="000000">
                    <a:alpha val="43137"/>
                  </a:srgbClr>
                </a:outerShdw>
              </a:effectLst>
            </a:rPr>
            <a:t>WORK SHOP</a:t>
          </a:r>
        </a:p>
        <a:p>
          <a:r>
            <a:rPr lang="it-IT" sz="1200" b="1" noProof="0" dirty="0" smtClean="0">
              <a:effectLst>
                <a:outerShdw blurRad="38100" dist="38100" dir="2700000" algn="tl">
                  <a:srgbClr val="000000">
                    <a:alpha val="43137"/>
                  </a:srgbClr>
                </a:outerShdw>
              </a:effectLst>
            </a:rPr>
            <a:t>EUROFOUND</a:t>
          </a:r>
        </a:p>
        <a:p>
          <a:r>
            <a:rPr lang="it-IT" sz="1600" b="1" noProof="0" dirty="0" smtClean="0">
              <a:effectLst>
                <a:outerShdw blurRad="38100" dist="38100" dir="2700000" algn="tl">
                  <a:srgbClr val="000000">
                    <a:alpha val="43137"/>
                  </a:srgbClr>
                </a:outerShdw>
              </a:effectLst>
            </a:rPr>
            <a:t> </a:t>
          </a:r>
          <a:r>
            <a:rPr lang="it-IT" sz="1800" b="1" noProof="0" dirty="0" err="1" smtClean="0">
              <a:effectLst>
                <a:outerShdw blurRad="38100" dist="38100" dir="2700000" algn="tl">
                  <a:srgbClr val="000000">
                    <a:alpha val="43137"/>
                  </a:srgbClr>
                </a:outerShdw>
              </a:effectLst>
            </a:rPr>
            <a:t>Dublin</a:t>
          </a:r>
          <a:endParaRPr lang="it-IT" sz="1800" b="1" noProof="0" dirty="0" smtClean="0">
            <a:effectLst>
              <a:outerShdw blurRad="38100" dist="38100" dir="2700000" algn="tl">
                <a:srgbClr val="000000">
                  <a:alpha val="43137"/>
                </a:srgbClr>
              </a:outerShdw>
            </a:effectLst>
          </a:endParaRPr>
        </a:p>
        <a:p>
          <a:r>
            <a:rPr lang="it-IT" sz="1800" b="1" noProof="0" dirty="0" smtClean="0">
              <a:effectLst>
                <a:outerShdw blurRad="38100" dist="38100" dir="2700000" algn="tl">
                  <a:srgbClr val="000000">
                    <a:alpha val="43137"/>
                  </a:srgbClr>
                </a:outerShdw>
              </a:effectLst>
            </a:rPr>
            <a:t>15 March 2019 </a:t>
          </a:r>
          <a:endParaRPr lang="it-IT" sz="1800" b="1" dirty="0" smtClean="0">
            <a:effectLst>
              <a:outerShdw blurRad="38100" dist="38100" dir="2700000" algn="tl">
                <a:srgbClr val="000000">
                  <a:alpha val="43137"/>
                </a:srgbClr>
              </a:outerShdw>
            </a:effectLst>
          </a:endParaRPr>
        </a:p>
        <a:p>
          <a:endParaRPr lang="it-IT" sz="1400" b="1" dirty="0" smtClean="0">
            <a:effectLst/>
          </a:endParaRPr>
        </a:p>
      </dgm:t>
    </dgm:pt>
    <dgm:pt modelId="{CBB80945-0320-42CA-8DE4-5C44092364B8}" type="parTrans" cxnId="{68305811-7989-4A4A-8A11-EB70CDFDB42B}">
      <dgm:prSet/>
      <dgm:spPr/>
      <dgm:t>
        <a:bodyPr/>
        <a:lstStyle/>
        <a:p>
          <a:endParaRPr lang="it-IT"/>
        </a:p>
      </dgm:t>
    </dgm:pt>
    <dgm:pt modelId="{45C1CED1-7D81-4329-BBF8-EE60DED34C6A}" type="sibTrans" cxnId="{68305811-7989-4A4A-8A11-EB70CDFDB42B}">
      <dgm:prSet/>
      <dgm:spPr/>
      <dgm:t>
        <a:bodyPr/>
        <a:lstStyle/>
        <a:p>
          <a:endParaRPr lang="it-IT"/>
        </a:p>
      </dgm:t>
    </dgm:pt>
    <dgm:pt modelId="{727BD6A5-ABE2-4D04-977D-55B4DE378A80}">
      <dgm:prSet phldrT="[Testo]" custT="1"/>
      <dgm:spPr>
        <a:solidFill>
          <a:srgbClr val="FF3300"/>
        </a:solidFill>
        <a:ln w="19050">
          <a:solidFill>
            <a:srgbClr val="FF0000"/>
          </a:solidFill>
        </a:ln>
      </dgm:spPr>
      <dgm:t>
        <a:bodyPr/>
        <a:lstStyle/>
        <a:p>
          <a:r>
            <a:rPr lang="it-IT" sz="1600" b="1" noProof="0" dirty="0" smtClean="0">
              <a:effectLst>
                <a:outerShdw blurRad="38100" dist="38100" dir="2700000" algn="tl">
                  <a:srgbClr val="000000">
                    <a:alpha val="43137"/>
                  </a:srgbClr>
                </a:outerShdw>
              </a:effectLst>
            </a:rPr>
            <a:t>STEERING COMMITTEE MEETING</a:t>
          </a:r>
        </a:p>
        <a:p>
          <a:r>
            <a:rPr lang="it-IT" sz="1600" b="1" noProof="0" dirty="0" smtClean="0">
              <a:effectLst>
                <a:outerShdw blurRad="38100" dist="38100" dir="2700000" algn="tl">
                  <a:srgbClr val="000000">
                    <a:alpha val="43137"/>
                  </a:srgbClr>
                </a:outerShdw>
              </a:effectLst>
            </a:rPr>
            <a:t>CEDEFOP</a:t>
          </a:r>
        </a:p>
        <a:p>
          <a:r>
            <a:rPr lang="it-IT" sz="1600" b="1" noProof="0" dirty="0" err="1" smtClean="0">
              <a:effectLst>
                <a:outerShdw blurRad="38100" dist="38100" dir="2700000" algn="tl">
                  <a:srgbClr val="000000">
                    <a:alpha val="43137"/>
                  </a:srgbClr>
                </a:outerShdw>
              </a:effectLst>
            </a:rPr>
            <a:t>Thesseloniki</a:t>
          </a:r>
          <a:endParaRPr lang="it-IT" sz="1600" b="1" noProof="0" dirty="0" smtClean="0">
            <a:effectLst>
              <a:outerShdw blurRad="38100" dist="38100" dir="2700000" algn="tl">
                <a:srgbClr val="000000">
                  <a:alpha val="43137"/>
                </a:srgbClr>
              </a:outerShdw>
            </a:effectLst>
          </a:endParaRPr>
        </a:p>
        <a:p>
          <a:r>
            <a:rPr lang="it-IT" sz="1600" b="1" noProof="0" dirty="0" smtClean="0">
              <a:effectLst>
                <a:outerShdw blurRad="38100" dist="38100" dir="2700000" algn="tl">
                  <a:srgbClr val="000000">
                    <a:alpha val="43137"/>
                  </a:srgbClr>
                </a:outerShdw>
              </a:effectLst>
            </a:rPr>
            <a:t> 11 </a:t>
          </a:r>
          <a:r>
            <a:rPr lang="it-IT" sz="1600" b="1" noProof="0" dirty="0" err="1" smtClean="0">
              <a:effectLst>
                <a:outerShdw blurRad="38100" dist="38100" dir="2700000" algn="tl">
                  <a:srgbClr val="000000">
                    <a:alpha val="43137"/>
                  </a:srgbClr>
                </a:outerShdw>
              </a:effectLst>
            </a:rPr>
            <a:t>June</a:t>
          </a:r>
          <a:endParaRPr lang="it-IT" sz="1600" b="1" noProof="0" dirty="0" smtClean="0">
            <a:effectLst>
              <a:outerShdw blurRad="38100" dist="38100" dir="2700000" algn="tl">
                <a:srgbClr val="000000">
                  <a:alpha val="43137"/>
                </a:srgbClr>
              </a:outerShdw>
            </a:effectLst>
          </a:endParaRPr>
        </a:p>
        <a:p>
          <a:r>
            <a:rPr lang="it-IT" sz="1600" b="1" noProof="0" dirty="0" smtClean="0">
              <a:effectLst>
                <a:outerShdw blurRad="38100" dist="38100" dir="2700000" algn="tl">
                  <a:srgbClr val="000000">
                    <a:alpha val="43137"/>
                  </a:srgbClr>
                </a:outerShdw>
              </a:effectLst>
            </a:rPr>
            <a:t>2019</a:t>
          </a:r>
        </a:p>
      </dgm:t>
    </dgm:pt>
    <dgm:pt modelId="{7827E87B-0CF1-402F-936C-2AFDA31F46A9}" type="sibTrans" cxnId="{75072B38-48E4-457D-8454-ECCDC1D3F8DF}">
      <dgm:prSet/>
      <dgm:spPr/>
      <dgm:t>
        <a:bodyPr/>
        <a:lstStyle/>
        <a:p>
          <a:endParaRPr lang="it-IT"/>
        </a:p>
      </dgm:t>
    </dgm:pt>
    <dgm:pt modelId="{144E336E-5C7B-4597-BE52-4D13C1F5257A}" type="parTrans" cxnId="{75072B38-48E4-457D-8454-ECCDC1D3F8DF}">
      <dgm:prSet/>
      <dgm:spPr/>
      <dgm:t>
        <a:bodyPr/>
        <a:lstStyle/>
        <a:p>
          <a:endParaRPr lang="it-IT"/>
        </a:p>
      </dgm:t>
    </dgm:pt>
    <dgm:pt modelId="{E433A566-AECF-4F07-A5BA-9A8B32767661}">
      <dgm:prSet custT="1"/>
      <dgm:spPr>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25400">
          <a:solidFill>
            <a:srgbClr val="0000FF"/>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200" b="1" noProof="0" dirty="0" smtClean="0">
              <a:solidFill>
                <a:schemeClr val="bg1"/>
              </a:solidFill>
              <a:effectLst>
                <a:outerShdw blurRad="38100" dist="38100" dir="2700000" algn="tl">
                  <a:srgbClr val="000000">
                    <a:alpha val="43137"/>
                  </a:srgbClr>
                </a:outerShdw>
              </a:effectLst>
              <a:latin typeface="Arial Black" panose="020B0A04020102020204" pitchFamily="34" charset="0"/>
            </a:rPr>
            <a:t>STEERING COMMITTEE MEETING</a:t>
          </a:r>
        </a:p>
        <a:p>
          <a:pPr marL="0" marR="0" indent="0" defTabSz="914400" eaLnBrk="1" fontAlgn="auto" latinLnBrk="0" hangingPunct="1">
            <a:lnSpc>
              <a:spcPct val="100000"/>
            </a:lnSpc>
            <a:spcBef>
              <a:spcPts val="0"/>
            </a:spcBef>
            <a:spcAft>
              <a:spcPts val="0"/>
            </a:spcAft>
            <a:buClrTx/>
            <a:buSzTx/>
            <a:buFontTx/>
            <a:buNone/>
            <a:tabLst/>
            <a:defRPr/>
          </a:pPr>
          <a:endParaRPr lang="it-IT" sz="1200" b="1" noProof="0" dirty="0" smtClean="0">
            <a:solidFill>
              <a:schemeClr val="bg1"/>
            </a:solidFill>
            <a:effectLst>
              <a:outerShdw blurRad="38100" dist="38100" dir="2700000" algn="tl">
                <a:srgbClr val="000000">
                  <a:alpha val="43137"/>
                </a:srgbClr>
              </a:outerShdw>
            </a:effectLst>
            <a:latin typeface="Arial Black" panose="020B0A040201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it-IT" sz="1200" b="1" noProof="0" dirty="0" smtClean="0">
              <a:solidFill>
                <a:schemeClr val="bg1"/>
              </a:solidFill>
              <a:effectLst>
                <a:outerShdw blurRad="38100" dist="38100" dir="2700000" algn="tl">
                  <a:srgbClr val="000000">
                    <a:alpha val="43137"/>
                  </a:srgbClr>
                </a:outerShdw>
              </a:effectLst>
              <a:latin typeface="Arial Black" panose="020B0A04020102020204" pitchFamily="34" charset="0"/>
            </a:rPr>
            <a:t>CRACOW</a:t>
          </a:r>
        </a:p>
        <a:p>
          <a:pPr marL="0" indent="0" defTabSz="914400">
            <a:lnSpc>
              <a:spcPct val="100000"/>
            </a:lnSpc>
            <a:spcBef>
              <a:spcPts val="0"/>
            </a:spcBef>
            <a:spcAft>
              <a:spcPts val="0"/>
            </a:spcAft>
            <a:buNone/>
          </a:pPr>
          <a:endParaRPr lang="it-IT" sz="1600" b="1" noProof="0" dirty="0" smtClean="0">
            <a:solidFill>
              <a:schemeClr val="bg1"/>
            </a:solidFill>
            <a:effectLst>
              <a:outerShdw blurRad="38100" dist="38100" dir="2700000" algn="tl">
                <a:srgbClr val="000000">
                  <a:alpha val="43137"/>
                </a:srgbClr>
              </a:outerShdw>
            </a:effectLst>
          </a:endParaRPr>
        </a:p>
        <a:p>
          <a:pPr marL="0" indent="0" defTabSz="914400">
            <a:lnSpc>
              <a:spcPct val="100000"/>
            </a:lnSpc>
            <a:spcBef>
              <a:spcPts val="0"/>
            </a:spcBef>
            <a:spcAft>
              <a:spcPts val="0"/>
            </a:spcAft>
            <a:buNone/>
          </a:pPr>
          <a:r>
            <a:rPr lang="it-IT" sz="1600" b="1" noProof="0" dirty="0" smtClean="0">
              <a:solidFill>
                <a:schemeClr val="bg1"/>
              </a:solidFill>
              <a:effectLst>
                <a:outerShdw blurRad="38100" dist="38100" dir="2700000" algn="tl">
                  <a:srgbClr val="000000">
                    <a:alpha val="43137"/>
                  </a:srgbClr>
                </a:outerShdw>
              </a:effectLst>
            </a:rPr>
            <a:t>11 OCTOBER 2019</a:t>
          </a:r>
          <a:endParaRPr lang="it-IT" sz="1600" b="1" dirty="0" smtClean="0">
            <a:solidFill>
              <a:schemeClr val="bg1"/>
            </a:solidFill>
            <a:effectLst>
              <a:outerShdw blurRad="38100" dist="38100" dir="2700000" algn="tl">
                <a:srgbClr val="000000">
                  <a:alpha val="43137"/>
                </a:srgbClr>
              </a:outerShdw>
            </a:effectLst>
          </a:endParaRPr>
        </a:p>
      </dgm:t>
    </dgm:pt>
    <dgm:pt modelId="{E59C2B44-9024-4B92-9532-383A9ED54B31}" type="parTrans" cxnId="{E4314905-5E18-46BB-891A-E94308D08555}">
      <dgm:prSet/>
      <dgm:spPr/>
      <dgm:t>
        <a:bodyPr/>
        <a:lstStyle/>
        <a:p>
          <a:endParaRPr lang="it-IT"/>
        </a:p>
      </dgm:t>
    </dgm:pt>
    <dgm:pt modelId="{B51C6BD2-4DC0-419B-883A-F5B0F18ADCEC}" type="sibTrans" cxnId="{E4314905-5E18-46BB-891A-E94308D08555}">
      <dgm:prSet/>
      <dgm:spPr/>
      <dgm:t>
        <a:bodyPr/>
        <a:lstStyle/>
        <a:p>
          <a:endParaRPr lang="it-IT"/>
        </a:p>
      </dgm:t>
    </dgm:pt>
    <dgm:pt modelId="{6F62C2DE-4AA6-433F-B759-C3DA1D44C0C1}">
      <dgm:prSet custT="1"/>
      <dgm:spPr>
        <a:solidFill>
          <a:srgbClr val="C00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400" b="0" noProof="0" dirty="0" smtClean="0">
              <a:solidFill>
                <a:schemeClr val="bg1"/>
              </a:solidFill>
              <a:effectLst>
                <a:outerShdw blurRad="38100" dist="38100" dir="2700000" algn="tl">
                  <a:srgbClr val="000000">
                    <a:alpha val="43137"/>
                  </a:srgbClr>
                </a:outerShdw>
              </a:effectLst>
              <a:latin typeface="Arial Black" panose="020B0A04020102020204" pitchFamily="34" charset="0"/>
            </a:rPr>
            <a:t>TRAINING COURSE</a:t>
          </a:r>
        </a:p>
        <a:p>
          <a:pPr marL="0" marR="0" indent="0" defTabSz="914400" eaLnBrk="1" fontAlgn="auto" latinLnBrk="0" hangingPunct="1">
            <a:lnSpc>
              <a:spcPct val="100000"/>
            </a:lnSpc>
            <a:spcBef>
              <a:spcPts val="0"/>
            </a:spcBef>
            <a:spcAft>
              <a:spcPts val="0"/>
            </a:spcAft>
            <a:buClrTx/>
            <a:buSzTx/>
            <a:buFontTx/>
            <a:buNone/>
            <a:tabLst/>
            <a:defRPr/>
          </a:pPr>
          <a:r>
            <a:rPr lang="it-IT" sz="1400" b="0" noProof="0" dirty="0" smtClean="0">
              <a:solidFill>
                <a:schemeClr val="bg1"/>
              </a:solidFill>
              <a:effectLst>
                <a:outerShdw blurRad="38100" dist="38100" dir="2700000" algn="tl">
                  <a:srgbClr val="000000">
                    <a:alpha val="43137"/>
                  </a:srgbClr>
                </a:outerShdw>
              </a:effectLst>
              <a:latin typeface="Arial Black" panose="020B0A04020102020204" pitchFamily="34" charset="0"/>
            </a:rPr>
            <a:t>Rome</a:t>
          </a:r>
        </a:p>
        <a:p>
          <a:pPr marL="0" marR="0" indent="0" defTabSz="914400" eaLnBrk="1" fontAlgn="auto" latinLnBrk="0" hangingPunct="1">
            <a:lnSpc>
              <a:spcPct val="100000"/>
            </a:lnSpc>
            <a:spcBef>
              <a:spcPts val="0"/>
            </a:spcBef>
            <a:spcAft>
              <a:spcPts val="0"/>
            </a:spcAft>
            <a:buClrTx/>
            <a:buSzTx/>
            <a:buFontTx/>
            <a:buNone/>
            <a:tabLst/>
            <a:defRPr/>
          </a:pPr>
          <a:endParaRPr lang="it-IT" sz="1400" b="0" noProof="0" dirty="0" smtClean="0">
            <a:solidFill>
              <a:schemeClr val="bg1"/>
            </a:solidFill>
            <a:effectLst>
              <a:outerShdw blurRad="38100" dist="38100" dir="2700000" algn="tl">
                <a:srgbClr val="000000">
                  <a:alpha val="43137"/>
                </a:srgbClr>
              </a:outerShdw>
            </a:effectLst>
            <a:latin typeface="Arial Black" panose="020B0A040201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it-IT" sz="1200" b="0" noProof="0" dirty="0" smtClean="0">
              <a:solidFill>
                <a:schemeClr val="bg1"/>
              </a:solidFill>
              <a:effectLst>
                <a:outerShdw blurRad="38100" dist="38100" dir="2700000" algn="tl">
                  <a:srgbClr val="000000">
                    <a:alpha val="43137"/>
                  </a:srgbClr>
                </a:outerShdw>
              </a:effectLst>
              <a:latin typeface="Arial Black" panose="020B0A04020102020204" pitchFamily="34" charset="0"/>
            </a:rPr>
            <a:t>18-19</a:t>
          </a:r>
        </a:p>
        <a:p>
          <a:pPr marL="0" marR="0" indent="0" defTabSz="914400" eaLnBrk="1" fontAlgn="auto" latinLnBrk="0" hangingPunct="1">
            <a:lnSpc>
              <a:spcPct val="100000"/>
            </a:lnSpc>
            <a:spcBef>
              <a:spcPts val="0"/>
            </a:spcBef>
            <a:spcAft>
              <a:spcPts val="0"/>
            </a:spcAft>
            <a:buClrTx/>
            <a:buSzTx/>
            <a:buFontTx/>
            <a:buNone/>
            <a:tabLst/>
            <a:defRPr/>
          </a:pPr>
          <a:r>
            <a:rPr lang="it-IT" sz="1200" b="0" noProof="0" dirty="0" err="1" smtClean="0">
              <a:solidFill>
                <a:schemeClr val="bg1"/>
              </a:solidFill>
              <a:effectLst>
                <a:outerShdw blurRad="38100" dist="38100" dir="2700000" algn="tl">
                  <a:srgbClr val="000000">
                    <a:alpha val="43137"/>
                  </a:srgbClr>
                </a:outerShdw>
              </a:effectLst>
              <a:latin typeface="Arial Black" panose="020B0A04020102020204" pitchFamily="34" charset="0"/>
            </a:rPr>
            <a:t>September</a:t>
          </a:r>
          <a:r>
            <a:rPr lang="it-IT" sz="1200" b="0" noProof="0" dirty="0" smtClean="0">
              <a:solidFill>
                <a:schemeClr val="bg1"/>
              </a:solidFill>
              <a:effectLst>
                <a:outerShdw blurRad="38100" dist="38100" dir="2700000" algn="tl">
                  <a:srgbClr val="000000">
                    <a:alpha val="43137"/>
                  </a:srgbClr>
                </a:outerShdw>
              </a:effectLst>
              <a:latin typeface="Arial Black" panose="020B0A04020102020204" pitchFamily="34" charset="0"/>
            </a:rPr>
            <a:t> </a:t>
          </a:r>
        </a:p>
        <a:p>
          <a:pPr marL="0" marR="0" indent="0" defTabSz="914400" eaLnBrk="1" fontAlgn="auto" latinLnBrk="0" hangingPunct="1">
            <a:lnSpc>
              <a:spcPct val="100000"/>
            </a:lnSpc>
            <a:spcBef>
              <a:spcPts val="0"/>
            </a:spcBef>
            <a:spcAft>
              <a:spcPts val="0"/>
            </a:spcAft>
            <a:buClrTx/>
            <a:buSzTx/>
            <a:buFontTx/>
            <a:buNone/>
            <a:tabLst/>
            <a:defRPr/>
          </a:pPr>
          <a:r>
            <a:rPr lang="it-IT" sz="1400" b="0" noProof="0" dirty="0" smtClean="0">
              <a:solidFill>
                <a:schemeClr val="bg1"/>
              </a:solidFill>
              <a:effectLst>
                <a:outerShdw blurRad="38100" dist="38100" dir="2700000" algn="tl">
                  <a:srgbClr val="000000">
                    <a:alpha val="43137"/>
                  </a:srgbClr>
                </a:outerShdw>
              </a:effectLst>
              <a:latin typeface="Arial Black" panose="020B0A04020102020204" pitchFamily="34" charset="0"/>
            </a:rPr>
            <a:t>2019</a:t>
          </a:r>
        </a:p>
        <a:p>
          <a:pPr marL="0" marR="0" indent="0" defTabSz="914400" eaLnBrk="1" fontAlgn="auto" latinLnBrk="0" hangingPunct="1">
            <a:lnSpc>
              <a:spcPct val="100000"/>
            </a:lnSpc>
            <a:spcBef>
              <a:spcPts val="0"/>
            </a:spcBef>
            <a:spcAft>
              <a:spcPts val="0"/>
            </a:spcAft>
            <a:buClrTx/>
            <a:buSzTx/>
            <a:buFontTx/>
            <a:buNone/>
            <a:tabLst/>
            <a:defRPr/>
          </a:pPr>
          <a:endParaRPr lang="it-IT" sz="1600" b="1" noProof="0" dirty="0" smtClean="0">
            <a:effectLst>
              <a:outerShdw blurRad="38100" dist="38100" dir="2700000" algn="tl">
                <a:srgbClr val="000000">
                  <a:alpha val="43137"/>
                </a:srgbClr>
              </a:outerShdw>
            </a:effectLst>
          </a:endParaRPr>
        </a:p>
        <a:p>
          <a:pPr marL="0" marR="0" indent="0" defTabSz="914400" eaLnBrk="1" fontAlgn="auto" latinLnBrk="0" hangingPunct="1">
            <a:lnSpc>
              <a:spcPct val="100000"/>
            </a:lnSpc>
            <a:spcBef>
              <a:spcPts val="0"/>
            </a:spcBef>
            <a:spcAft>
              <a:spcPts val="0"/>
            </a:spcAft>
            <a:buClrTx/>
            <a:buSzTx/>
            <a:buFontTx/>
            <a:buNone/>
            <a:tabLst/>
            <a:defRPr/>
          </a:pPr>
          <a:endParaRPr lang="it-IT" sz="1600" b="1" dirty="0" smtClean="0">
            <a:effectLst>
              <a:outerShdw blurRad="38100" dist="38100" dir="2700000" algn="tl">
                <a:srgbClr val="000000">
                  <a:alpha val="43137"/>
                </a:srgbClr>
              </a:outerShdw>
            </a:effectLst>
          </a:endParaRPr>
        </a:p>
      </dgm:t>
    </dgm:pt>
    <dgm:pt modelId="{7D4C55AA-AB7F-4772-9BAC-69C85BA59712}" type="parTrans" cxnId="{F4F8477F-F271-4A79-B3A1-8C76F6B1CEB4}">
      <dgm:prSet/>
      <dgm:spPr/>
      <dgm:t>
        <a:bodyPr/>
        <a:lstStyle/>
        <a:p>
          <a:endParaRPr lang="it-IT"/>
        </a:p>
      </dgm:t>
    </dgm:pt>
    <dgm:pt modelId="{7C2B6BA7-9E8B-4B2B-A3E9-938CEDEE9DBB}" type="sibTrans" cxnId="{F4F8477F-F271-4A79-B3A1-8C76F6B1CEB4}">
      <dgm:prSet/>
      <dgm:spPr/>
      <dgm:t>
        <a:bodyPr/>
        <a:lstStyle/>
        <a:p>
          <a:endParaRPr lang="it-IT"/>
        </a:p>
      </dgm:t>
    </dgm:pt>
    <dgm:pt modelId="{1DE0F0DD-09E5-4B2A-9C25-63C6B1F05782}">
      <dgm:prSet custT="1"/>
      <dgm:spPr>
        <a:solidFill>
          <a:srgbClr val="7030A0"/>
        </a:solidFill>
      </dgm:spPr>
      <dgm:t>
        <a:bodyPr/>
        <a:lstStyle/>
        <a:p>
          <a:r>
            <a:rPr lang="en-US" sz="1600" b="1" noProof="0" dirty="0" smtClean="0">
              <a:effectLst>
                <a:outerShdw blurRad="38100" dist="38100" dir="2700000" algn="tl">
                  <a:srgbClr val="000000">
                    <a:alpha val="43137"/>
                  </a:srgbClr>
                </a:outerShdw>
              </a:effectLst>
            </a:rPr>
            <a:t>MEETING</a:t>
          </a:r>
        </a:p>
        <a:p>
          <a:r>
            <a:rPr lang="en-US" sz="1600" b="1" noProof="0" dirty="0" smtClean="0">
              <a:effectLst>
                <a:outerShdw blurRad="38100" dist="38100" dir="2700000" algn="tl">
                  <a:srgbClr val="000000">
                    <a:alpha val="43137"/>
                  </a:srgbClr>
                </a:outerShdw>
              </a:effectLst>
            </a:rPr>
            <a:t>TO SHARE RESULTS AND  BUILD UNITARY DOCUMENT</a:t>
          </a:r>
        </a:p>
        <a:p>
          <a:r>
            <a:rPr lang="en-US" sz="1700" b="1" noProof="0" dirty="0" smtClean="0">
              <a:effectLst>
                <a:outerShdw blurRad="38100" dist="38100" dir="2700000" algn="tl">
                  <a:srgbClr val="000000">
                    <a:alpha val="43137"/>
                  </a:srgbClr>
                </a:outerShdw>
              </a:effectLst>
            </a:rPr>
            <a:t>Budapest </a:t>
          </a:r>
        </a:p>
        <a:p>
          <a:r>
            <a:rPr lang="en-GB" sz="1800" b="1" u="none" dirty="0" smtClean="0">
              <a:effectLst>
                <a:outerShdw blurRad="38100" dist="38100" dir="2700000" algn="tl">
                  <a:srgbClr val="000000">
                    <a:alpha val="43137"/>
                  </a:srgbClr>
                </a:outerShdw>
              </a:effectLst>
            </a:rPr>
            <a:t>12 </a:t>
          </a:r>
          <a:r>
            <a:rPr lang="en-GB" sz="1800" b="1" u="none" dirty="0" err="1" smtClean="0">
              <a:effectLst>
                <a:outerShdw blurRad="38100" dist="38100" dir="2700000" algn="tl">
                  <a:srgbClr val="000000">
                    <a:alpha val="43137"/>
                  </a:srgbClr>
                </a:outerShdw>
              </a:effectLst>
            </a:rPr>
            <a:t>feb</a:t>
          </a:r>
          <a:endParaRPr lang="en-GB" sz="1800" b="1" u="none" dirty="0" smtClean="0">
            <a:effectLst>
              <a:outerShdw blurRad="38100" dist="38100" dir="2700000" algn="tl">
                <a:srgbClr val="000000">
                  <a:alpha val="43137"/>
                </a:srgbClr>
              </a:outerShdw>
            </a:effectLst>
          </a:endParaRPr>
        </a:p>
        <a:p>
          <a:r>
            <a:rPr lang="en-GB" sz="1800" b="1" u="none" dirty="0" smtClean="0">
              <a:effectLst>
                <a:outerShdw blurRad="38100" dist="38100" dir="2700000" algn="tl">
                  <a:srgbClr val="000000">
                    <a:alpha val="43137"/>
                  </a:srgbClr>
                </a:outerShdw>
              </a:effectLst>
            </a:rPr>
            <a:t>2019</a:t>
          </a:r>
          <a:endParaRPr lang="en-US" sz="1800" b="1" u="none" noProof="0" dirty="0" smtClean="0">
            <a:effectLst>
              <a:outerShdw blurRad="38100" dist="38100" dir="2700000" algn="tl">
                <a:srgbClr val="000000">
                  <a:alpha val="43137"/>
                </a:srgbClr>
              </a:outerShdw>
            </a:effectLst>
          </a:endParaRPr>
        </a:p>
        <a:p>
          <a:endParaRPr lang="it-IT" sz="1400" b="1" dirty="0">
            <a:effectLst>
              <a:outerShdw blurRad="38100" dist="38100" dir="2700000" algn="tl">
                <a:srgbClr val="000000">
                  <a:alpha val="43137"/>
                </a:srgbClr>
              </a:outerShdw>
            </a:effectLst>
          </a:endParaRPr>
        </a:p>
      </dgm:t>
    </dgm:pt>
    <dgm:pt modelId="{B564136F-B3FB-4FCA-ACB7-C5892FB968E6}" type="parTrans" cxnId="{16320617-501D-4C2F-BCD4-DADAA6D10D21}">
      <dgm:prSet/>
      <dgm:spPr/>
      <dgm:t>
        <a:bodyPr/>
        <a:lstStyle/>
        <a:p>
          <a:endParaRPr lang="it-IT"/>
        </a:p>
      </dgm:t>
    </dgm:pt>
    <dgm:pt modelId="{59B7A5FB-2B4D-4FA7-A744-37C1E8FBAF42}" type="sibTrans" cxnId="{16320617-501D-4C2F-BCD4-DADAA6D10D21}">
      <dgm:prSet/>
      <dgm:spPr/>
      <dgm:t>
        <a:bodyPr/>
        <a:lstStyle/>
        <a:p>
          <a:endParaRPr lang="it-IT"/>
        </a:p>
      </dgm:t>
    </dgm:pt>
    <dgm:pt modelId="{43CABFE2-8D4A-437F-AC3C-854DB722F7C3}">
      <dgm:prSet custT="1"/>
      <dgm:spPr>
        <a:solidFill>
          <a:srgbClr val="002060"/>
        </a:solidFill>
      </dgm:spPr>
      <dgm:t>
        <a:bodyPr/>
        <a:lstStyle/>
        <a:p>
          <a:pPr marR="0" eaLnBrk="1" fontAlgn="auto" latinLnBrk="0" hangingPunct="1">
            <a:buClrTx/>
            <a:buSzTx/>
            <a:buFontTx/>
            <a:tabLst/>
            <a:defRPr/>
          </a:pPr>
          <a:r>
            <a:rPr lang="it-IT" sz="1600" b="1" noProof="0" dirty="0" smtClean="0">
              <a:effectLst>
                <a:outerShdw blurRad="38100" dist="38100" dir="2700000" algn="tl">
                  <a:srgbClr val="000000">
                    <a:alpha val="43137"/>
                  </a:srgbClr>
                </a:outerShdw>
              </a:effectLst>
            </a:rPr>
            <a:t>FINAL CONFERENCE</a:t>
          </a:r>
        </a:p>
        <a:p>
          <a:pPr marR="0" eaLnBrk="1" fontAlgn="auto" latinLnBrk="0" hangingPunct="1">
            <a:buClrTx/>
            <a:buSzTx/>
            <a:buFontTx/>
            <a:tabLst/>
            <a:defRPr/>
          </a:pPr>
          <a:endParaRPr lang="it-IT" sz="1600" b="1" noProof="0" dirty="0" smtClean="0">
            <a:effectLst>
              <a:outerShdw blurRad="38100" dist="38100" dir="2700000" algn="tl">
                <a:srgbClr val="000000">
                  <a:alpha val="43137"/>
                </a:srgbClr>
              </a:outerShdw>
            </a:effectLst>
          </a:endParaRPr>
        </a:p>
        <a:p>
          <a:pPr marR="0" eaLnBrk="1" fontAlgn="auto" latinLnBrk="0" hangingPunct="1">
            <a:buClrTx/>
            <a:buSzTx/>
            <a:buFontTx/>
            <a:tabLst/>
            <a:defRPr/>
          </a:pPr>
          <a:r>
            <a:rPr lang="it-IT" sz="1600" b="1" noProof="0" dirty="0" smtClean="0">
              <a:effectLst>
                <a:outerShdw blurRad="38100" dist="38100" dir="2700000" algn="tl">
                  <a:srgbClr val="000000">
                    <a:alpha val="43137"/>
                  </a:srgbClr>
                </a:outerShdw>
              </a:effectLst>
            </a:rPr>
            <a:t>VICO</a:t>
          </a:r>
        </a:p>
        <a:p>
          <a:pPr marR="0" eaLnBrk="1" fontAlgn="auto" latinLnBrk="0" hangingPunct="1">
            <a:buClrTx/>
            <a:buSzTx/>
            <a:buFontTx/>
            <a:tabLst/>
            <a:defRPr/>
          </a:pPr>
          <a:endParaRPr lang="it-IT" sz="1600" b="1" noProof="0" dirty="0" smtClean="0">
            <a:effectLst>
              <a:outerShdw blurRad="38100" dist="38100" dir="2700000" algn="tl">
                <a:srgbClr val="000000">
                  <a:alpha val="43137"/>
                </a:srgbClr>
              </a:outerShdw>
            </a:effectLst>
          </a:endParaRPr>
        </a:p>
        <a:p>
          <a:r>
            <a:rPr lang="it-IT" sz="1600" b="1" dirty="0" smtClean="0">
              <a:effectLst>
                <a:outerShdw blurRad="38100" dist="38100" dir="2700000" algn="tl">
                  <a:srgbClr val="000000">
                    <a:alpha val="43137"/>
                  </a:srgbClr>
                </a:outerShdw>
              </a:effectLst>
            </a:rPr>
            <a:t>3 DEC  2019</a:t>
          </a:r>
        </a:p>
      </dgm:t>
    </dgm:pt>
    <dgm:pt modelId="{2A65C198-C0BA-4403-866C-9CD80BBCA77D}" type="parTrans" cxnId="{671D0FAA-2FE3-47CD-B282-33FD854AD3F5}">
      <dgm:prSet/>
      <dgm:spPr/>
      <dgm:t>
        <a:bodyPr/>
        <a:lstStyle/>
        <a:p>
          <a:endParaRPr lang="it-IT"/>
        </a:p>
      </dgm:t>
    </dgm:pt>
    <dgm:pt modelId="{F55CD3DC-B37B-4C3B-B16C-859D3731D891}" type="sibTrans" cxnId="{671D0FAA-2FE3-47CD-B282-33FD854AD3F5}">
      <dgm:prSet/>
      <dgm:spPr/>
      <dgm:t>
        <a:bodyPr/>
        <a:lstStyle/>
        <a:p>
          <a:endParaRPr lang="it-IT"/>
        </a:p>
      </dgm:t>
    </dgm:pt>
    <dgm:pt modelId="{188120E7-F6E7-415D-B426-38886CCDF4BF}" type="pres">
      <dgm:prSet presAssocID="{6834F29F-9D15-4476-A96E-67851327163B}" presName="Name0" presStyleCnt="0">
        <dgm:presLayoutVars>
          <dgm:dir/>
          <dgm:resizeHandles val="exact"/>
        </dgm:presLayoutVars>
      </dgm:prSet>
      <dgm:spPr/>
      <dgm:t>
        <a:bodyPr/>
        <a:lstStyle/>
        <a:p>
          <a:endParaRPr lang="it-IT"/>
        </a:p>
      </dgm:t>
    </dgm:pt>
    <dgm:pt modelId="{8E25F6CA-2C6E-436F-A69D-37755377E4A0}" type="pres">
      <dgm:prSet presAssocID="{5AAA48B0-9450-4625-8353-9D2232F4AAC8}" presName="node" presStyleLbl="node1" presStyleIdx="0" presStyleCnt="8" custScaleX="104646" custLinFactNeighborX="-4735" custLinFactNeighborY="4615">
        <dgm:presLayoutVars>
          <dgm:bulletEnabled val="1"/>
        </dgm:presLayoutVars>
      </dgm:prSet>
      <dgm:spPr/>
      <dgm:t>
        <a:bodyPr/>
        <a:lstStyle/>
        <a:p>
          <a:endParaRPr lang="it-IT"/>
        </a:p>
      </dgm:t>
    </dgm:pt>
    <dgm:pt modelId="{9272AD14-81D1-4007-A289-820574A84907}" type="pres">
      <dgm:prSet presAssocID="{5ACDB036-EF93-4005-95C1-F68C75B3EA24}" presName="sibTrans" presStyleCnt="0"/>
      <dgm:spPr/>
      <dgm:t>
        <a:bodyPr/>
        <a:lstStyle/>
        <a:p>
          <a:endParaRPr lang="it-IT"/>
        </a:p>
      </dgm:t>
    </dgm:pt>
    <dgm:pt modelId="{D9DA29A1-045D-4A87-9EE8-4014A583664F}" type="pres">
      <dgm:prSet presAssocID="{5A782003-DB2F-4B34-886F-8F770AEBDF5A}" presName="node" presStyleLbl="node1" presStyleIdx="1" presStyleCnt="8" custScaleX="123298" custLinFactX="-1098" custLinFactNeighborX="-100000" custLinFactNeighborY="6154">
        <dgm:presLayoutVars>
          <dgm:bulletEnabled val="1"/>
        </dgm:presLayoutVars>
      </dgm:prSet>
      <dgm:spPr/>
      <dgm:t>
        <a:bodyPr/>
        <a:lstStyle/>
        <a:p>
          <a:endParaRPr lang="it-IT"/>
        </a:p>
      </dgm:t>
    </dgm:pt>
    <dgm:pt modelId="{3C7D3652-2DE2-41FB-80F4-1A6095B87DAA}" type="pres">
      <dgm:prSet presAssocID="{905075D3-1F54-435C-AB48-2902FF8F1B30}" presName="sibTrans" presStyleCnt="0"/>
      <dgm:spPr/>
      <dgm:t>
        <a:bodyPr/>
        <a:lstStyle/>
        <a:p>
          <a:endParaRPr lang="it-IT"/>
        </a:p>
      </dgm:t>
    </dgm:pt>
    <dgm:pt modelId="{4B2EAB77-5201-45DB-8534-4B77A598D578}" type="pres">
      <dgm:prSet presAssocID="{1DE0F0DD-09E5-4B2A-9C25-63C6B1F05782}" presName="node" presStyleLbl="node1" presStyleIdx="2" presStyleCnt="8" custScaleX="116278" custLinFactX="-2187" custLinFactNeighborX="-100000">
        <dgm:presLayoutVars>
          <dgm:bulletEnabled val="1"/>
        </dgm:presLayoutVars>
      </dgm:prSet>
      <dgm:spPr/>
      <dgm:t>
        <a:bodyPr/>
        <a:lstStyle/>
        <a:p>
          <a:endParaRPr lang="it-IT"/>
        </a:p>
      </dgm:t>
    </dgm:pt>
    <dgm:pt modelId="{F5ABB620-6344-41AE-BFA3-71D6D855EEB1}" type="pres">
      <dgm:prSet presAssocID="{59B7A5FB-2B4D-4FA7-A744-37C1E8FBAF42}" presName="sibTrans" presStyleCnt="0"/>
      <dgm:spPr/>
      <dgm:t>
        <a:bodyPr/>
        <a:lstStyle/>
        <a:p>
          <a:endParaRPr lang="it-IT"/>
        </a:p>
      </dgm:t>
    </dgm:pt>
    <dgm:pt modelId="{2B7A6845-9B86-4501-98F7-8C0F09A0C87A}" type="pres">
      <dgm:prSet presAssocID="{E50A2270-5F08-4116-BEE5-CC0E69DB6263}" presName="node" presStyleLbl="node1" presStyleIdx="3" presStyleCnt="8" custScaleX="97926" custLinFactNeighborX="-57261">
        <dgm:presLayoutVars>
          <dgm:bulletEnabled val="1"/>
        </dgm:presLayoutVars>
      </dgm:prSet>
      <dgm:spPr/>
      <dgm:t>
        <a:bodyPr/>
        <a:lstStyle/>
        <a:p>
          <a:endParaRPr lang="it-IT"/>
        </a:p>
      </dgm:t>
    </dgm:pt>
    <dgm:pt modelId="{AC59BD7A-C164-4496-AF09-342FA041D2EA}" type="pres">
      <dgm:prSet presAssocID="{45C1CED1-7D81-4329-BBF8-EE60DED34C6A}" presName="sibTrans" presStyleCnt="0"/>
      <dgm:spPr/>
      <dgm:t>
        <a:bodyPr/>
        <a:lstStyle/>
        <a:p>
          <a:endParaRPr lang="it-IT"/>
        </a:p>
      </dgm:t>
    </dgm:pt>
    <dgm:pt modelId="{FFA8D6C9-AA67-4042-B0E4-529173E1B6B8}" type="pres">
      <dgm:prSet presAssocID="{727BD6A5-ABE2-4D04-977D-55B4DE378A80}" presName="node" presStyleLbl="node1" presStyleIdx="4" presStyleCnt="8" custScaleX="100225" custLinFactNeighborX="13293">
        <dgm:presLayoutVars>
          <dgm:bulletEnabled val="1"/>
        </dgm:presLayoutVars>
      </dgm:prSet>
      <dgm:spPr/>
      <dgm:t>
        <a:bodyPr/>
        <a:lstStyle/>
        <a:p>
          <a:endParaRPr lang="it-IT"/>
        </a:p>
      </dgm:t>
    </dgm:pt>
    <dgm:pt modelId="{220E5D78-0976-4ADD-A8A7-3F8EBCEEBA65}" type="pres">
      <dgm:prSet presAssocID="{7827E87B-0CF1-402F-936C-2AFDA31F46A9}" presName="sibTrans" presStyleCnt="0"/>
      <dgm:spPr/>
      <dgm:t>
        <a:bodyPr/>
        <a:lstStyle/>
        <a:p>
          <a:endParaRPr lang="it-IT"/>
        </a:p>
      </dgm:t>
    </dgm:pt>
    <dgm:pt modelId="{33C8699E-23DE-4947-90DE-EBDA2B0B84BC}" type="pres">
      <dgm:prSet presAssocID="{6F62C2DE-4AA6-433F-B759-C3DA1D44C0C1}" presName="node" presStyleLbl="node1" presStyleIdx="5" presStyleCnt="8" custLinFactNeighborX="-49942">
        <dgm:presLayoutVars>
          <dgm:bulletEnabled val="1"/>
        </dgm:presLayoutVars>
      </dgm:prSet>
      <dgm:spPr/>
      <dgm:t>
        <a:bodyPr/>
        <a:lstStyle/>
        <a:p>
          <a:endParaRPr lang="it-IT"/>
        </a:p>
      </dgm:t>
    </dgm:pt>
    <dgm:pt modelId="{199BA2F2-E2EE-404F-AC44-94863BAA004E}" type="pres">
      <dgm:prSet presAssocID="{7C2B6BA7-9E8B-4B2B-A3E9-938CEDEE9DBB}" presName="sibTrans" presStyleCnt="0"/>
      <dgm:spPr/>
      <dgm:t>
        <a:bodyPr/>
        <a:lstStyle/>
        <a:p>
          <a:endParaRPr lang="it-IT"/>
        </a:p>
      </dgm:t>
    </dgm:pt>
    <dgm:pt modelId="{CE051659-9776-4EFE-B564-00D7D85E2FC5}" type="pres">
      <dgm:prSet presAssocID="{E433A566-AECF-4F07-A5BA-9A8B32767661}" presName="node" presStyleLbl="node1" presStyleIdx="6" presStyleCnt="8" custScaleX="104180" custLinFactNeighborX="14084">
        <dgm:presLayoutVars>
          <dgm:bulletEnabled val="1"/>
        </dgm:presLayoutVars>
      </dgm:prSet>
      <dgm:spPr/>
      <dgm:t>
        <a:bodyPr/>
        <a:lstStyle/>
        <a:p>
          <a:endParaRPr lang="it-IT"/>
        </a:p>
      </dgm:t>
    </dgm:pt>
    <dgm:pt modelId="{07490B4B-6A14-420B-947A-8F360967885D}" type="pres">
      <dgm:prSet presAssocID="{B51C6BD2-4DC0-419B-883A-F5B0F18ADCEC}" presName="sibTrans" presStyleCnt="0"/>
      <dgm:spPr/>
    </dgm:pt>
    <dgm:pt modelId="{E31A3456-227D-4021-B3CB-6EF2241AC828}" type="pres">
      <dgm:prSet presAssocID="{43CABFE2-8D4A-437F-AC3C-854DB722F7C3}" presName="node" presStyleLbl="node1" presStyleIdx="7" presStyleCnt="8" custScaleX="104180">
        <dgm:presLayoutVars>
          <dgm:bulletEnabled val="1"/>
        </dgm:presLayoutVars>
      </dgm:prSet>
      <dgm:spPr/>
      <dgm:t>
        <a:bodyPr/>
        <a:lstStyle/>
        <a:p>
          <a:endParaRPr lang="it-IT"/>
        </a:p>
      </dgm:t>
    </dgm:pt>
  </dgm:ptLst>
  <dgm:cxnLst>
    <dgm:cxn modelId="{C1B35055-4869-4671-ABC8-1A976C1E0182}" type="presOf" srcId="{1DE0F0DD-09E5-4B2A-9C25-63C6B1F05782}" destId="{4B2EAB77-5201-45DB-8534-4B77A598D578}" srcOrd="0" destOrd="0" presId="urn:microsoft.com/office/officeart/2005/8/layout/hList6"/>
    <dgm:cxn modelId="{4D5CA164-B10F-475B-BA1B-4ABD10257233}" srcId="{6834F29F-9D15-4476-A96E-67851327163B}" destId="{5A782003-DB2F-4B34-886F-8F770AEBDF5A}" srcOrd="1" destOrd="0" parTransId="{FF20F19C-5185-4E36-94C8-FDDB05F77F67}" sibTransId="{905075D3-1F54-435C-AB48-2902FF8F1B30}"/>
    <dgm:cxn modelId="{FCF7E877-9A69-403E-BAEF-16286A64557A}" srcId="{6834F29F-9D15-4476-A96E-67851327163B}" destId="{5AAA48B0-9450-4625-8353-9D2232F4AAC8}" srcOrd="0" destOrd="0" parTransId="{BA45E472-67D3-4E2C-9749-389B1E3630BE}" sibTransId="{5ACDB036-EF93-4005-95C1-F68C75B3EA24}"/>
    <dgm:cxn modelId="{5CA9FAB2-9B81-48A4-A488-424D26E22C07}" type="presOf" srcId="{5A782003-DB2F-4B34-886F-8F770AEBDF5A}" destId="{D9DA29A1-045D-4A87-9EE8-4014A583664F}" srcOrd="0" destOrd="0" presId="urn:microsoft.com/office/officeart/2005/8/layout/hList6"/>
    <dgm:cxn modelId="{75072B38-48E4-457D-8454-ECCDC1D3F8DF}" srcId="{6834F29F-9D15-4476-A96E-67851327163B}" destId="{727BD6A5-ABE2-4D04-977D-55B4DE378A80}" srcOrd="4" destOrd="0" parTransId="{144E336E-5C7B-4597-BE52-4D13C1F5257A}" sibTransId="{7827E87B-0CF1-402F-936C-2AFDA31F46A9}"/>
    <dgm:cxn modelId="{10109950-E412-4DE0-AC65-B03FFAEABA29}" type="presOf" srcId="{E433A566-AECF-4F07-A5BA-9A8B32767661}" destId="{CE051659-9776-4EFE-B564-00D7D85E2FC5}" srcOrd="0" destOrd="0" presId="urn:microsoft.com/office/officeart/2005/8/layout/hList6"/>
    <dgm:cxn modelId="{F4F8477F-F271-4A79-B3A1-8C76F6B1CEB4}" srcId="{6834F29F-9D15-4476-A96E-67851327163B}" destId="{6F62C2DE-4AA6-433F-B759-C3DA1D44C0C1}" srcOrd="5" destOrd="0" parTransId="{7D4C55AA-AB7F-4772-9BAC-69C85BA59712}" sibTransId="{7C2B6BA7-9E8B-4B2B-A3E9-938CEDEE9DBB}"/>
    <dgm:cxn modelId="{68305811-7989-4A4A-8A11-EB70CDFDB42B}" srcId="{6834F29F-9D15-4476-A96E-67851327163B}" destId="{E50A2270-5F08-4116-BEE5-CC0E69DB6263}" srcOrd="3" destOrd="0" parTransId="{CBB80945-0320-42CA-8DE4-5C44092364B8}" sibTransId="{45C1CED1-7D81-4329-BBF8-EE60DED34C6A}"/>
    <dgm:cxn modelId="{7CE12943-AE11-41D1-B2B4-9401170B5E79}" type="presOf" srcId="{5AAA48B0-9450-4625-8353-9D2232F4AAC8}" destId="{8E25F6CA-2C6E-436F-A69D-37755377E4A0}" srcOrd="0" destOrd="0" presId="urn:microsoft.com/office/officeart/2005/8/layout/hList6"/>
    <dgm:cxn modelId="{222859E6-8944-4C8B-B296-24A8C1308A2F}" type="presOf" srcId="{43CABFE2-8D4A-437F-AC3C-854DB722F7C3}" destId="{E31A3456-227D-4021-B3CB-6EF2241AC828}" srcOrd="0" destOrd="0" presId="urn:microsoft.com/office/officeart/2005/8/layout/hList6"/>
    <dgm:cxn modelId="{E8F6C1A8-11A7-4D55-9B19-A8984EAFEE61}" type="presOf" srcId="{6F62C2DE-4AA6-433F-B759-C3DA1D44C0C1}" destId="{33C8699E-23DE-4947-90DE-EBDA2B0B84BC}" srcOrd="0" destOrd="0" presId="urn:microsoft.com/office/officeart/2005/8/layout/hList6"/>
    <dgm:cxn modelId="{CE91FD0B-461D-4431-B97D-1774254FB426}" type="presOf" srcId="{727BD6A5-ABE2-4D04-977D-55B4DE378A80}" destId="{FFA8D6C9-AA67-4042-B0E4-529173E1B6B8}" srcOrd="0" destOrd="0" presId="urn:microsoft.com/office/officeart/2005/8/layout/hList6"/>
    <dgm:cxn modelId="{671D0FAA-2FE3-47CD-B282-33FD854AD3F5}" srcId="{6834F29F-9D15-4476-A96E-67851327163B}" destId="{43CABFE2-8D4A-437F-AC3C-854DB722F7C3}" srcOrd="7" destOrd="0" parTransId="{2A65C198-C0BA-4403-866C-9CD80BBCA77D}" sibTransId="{F55CD3DC-B37B-4C3B-B16C-859D3731D891}"/>
    <dgm:cxn modelId="{16320617-501D-4C2F-BCD4-DADAA6D10D21}" srcId="{6834F29F-9D15-4476-A96E-67851327163B}" destId="{1DE0F0DD-09E5-4B2A-9C25-63C6B1F05782}" srcOrd="2" destOrd="0" parTransId="{B564136F-B3FB-4FCA-ACB7-C5892FB968E6}" sibTransId="{59B7A5FB-2B4D-4FA7-A744-37C1E8FBAF42}"/>
    <dgm:cxn modelId="{361ED909-5525-4917-B341-24B4332B2700}" type="presOf" srcId="{6834F29F-9D15-4476-A96E-67851327163B}" destId="{188120E7-F6E7-415D-B426-38886CCDF4BF}" srcOrd="0" destOrd="0" presId="urn:microsoft.com/office/officeart/2005/8/layout/hList6"/>
    <dgm:cxn modelId="{E4314905-5E18-46BB-891A-E94308D08555}" srcId="{6834F29F-9D15-4476-A96E-67851327163B}" destId="{E433A566-AECF-4F07-A5BA-9A8B32767661}" srcOrd="6" destOrd="0" parTransId="{E59C2B44-9024-4B92-9532-383A9ED54B31}" sibTransId="{B51C6BD2-4DC0-419B-883A-F5B0F18ADCEC}"/>
    <dgm:cxn modelId="{89DA27AB-2BDE-4528-86ED-ED947FA68822}" type="presOf" srcId="{E50A2270-5F08-4116-BEE5-CC0E69DB6263}" destId="{2B7A6845-9B86-4501-98F7-8C0F09A0C87A}" srcOrd="0" destOrd="0" presId="urn:microsoft.com/office/officeart/2005/8/layout/hList6"/>
    <dgm:cxn modelId="{C68E11F1-A79C-4ABF-8458-6BF60DB170DE}" type="presParOf" srcId="{188120E7-F6E7-415D-B426-38886CCDF4BF}" destId="{8E25F6CA-2C6E-436F-A69D-37755377E4A0}" srcOrd="0" destOrd="0" presId="urn:microsoft.com/office/officeart/2005/8/layout/hList6"/>
    <dgm:cxn modelId="{3F1D9613-D54A-4DC1-A831-8C699B22685D}" type="presParOf" srcId="{188120E7-F6E7-415D-B426-38886CCDF4BF}" destId="{9272AD14-81D1-4007-A289-820574A84907}" srcOrd="1" destOrd="0" presId="urn:microsoft.com/office/officeart/2005/8/layout/hList6"/>
    <dgm:cxn modelId="{66B3A27C-F12E-4DB3-B89C-2953C2737106}" type="presParOf" srcId="{188120E7-F6E7-415D-B426-38886CCDF4BF}" destId="{D9DA29A1-045D-4A87-9EE8-4014A583664F}" srcOrd="2" destOrd="0" presId="urn:microsoft.com/office/officeart/2005/8/layout/hList6"/>
    <dgm:cxn modelId="{ABE22825-AC14-44E9-9A43-6F93D99E7383}" type="presParOf" srcId="{188120E7-F6E7-415D-B426-38886CCDF4BF}" destId="{3C7D3652-2DE2-41FB-80F4-1A6095B87DAA}" srcOrd="3" destOrd="0" presId="urn:microsoft.com/office/officeart/2005/8/layout/hList6"/>
    <dgm:cxn modelId="{51DFDEEC-6723-4260-9BB4-CC644A2197AB}" type="presParOf" srcId="{188120E7-F6E7-415D-B426-38886CCDF4BF}" destId="{4B2EAB77-5201-45DB-8534-4B77A598D578}" srcOrd="4" destOrd="0" presId="urn:microsoft.com/office/officeart/2005/8/layout/hList6"/>
    <dgm:cxn modelId="{A261FDFD-BB0F-4714-B72A-BF1F2E5CCDE8}" type="presParOf" srcId="{188120E7-F6E7-415D-B426-38886CCDF4BF}" destId="{F5ABB620-6344-41AE-BFA3-71D6D855EEB1}" srcOrd="5" destOrd="0" presId="urn:microsoft.com/office/officeart/2005/8/layout/hList6"/>
    <dgm:cxn modelId="{D2A556C9-DDD0-41E8-B194-7AA6C71E7819}" type="presParOf" srcId="{188120E7-F6E7-415D-B426-38886CCDF4BF}" destId="{2B7A6845-9B86-4501-98F7-8C0F09A0C87A}" srcOrd="6" destOrd="0" presId="urn:microsoft.com/office/officeart/2005/8/layout/hList6"/>
    <dgm:cxn modelId="{E6CC2CF1-8757-4BFB-9741-9B56098EB938}" type="presParOf" srcId="{188120E7-F6E7-415D-B426-38886CCDF4BF}" destId="{AC59BD7A-C164-4496-AF09-342FA041D2EA}" srcOrd="7" destOrd="0" presId="urn:microsoft.com/office/officeart/2005/8/layout/hList6"/>
    <dgm:cxn modelId="{364994E4-D2D6-4D26-93CB-E92AF54C668D}" type="presParOf" srcId="{188120E7-F6E7-415D-B426-38886CCDF4BF}" destId="{FFA8D6C9-AA67-4042-B0E4-529173E1B6B8}" srcOrd="8" destOrd="0" presId="urn:microsoft.com/office/officeart/2005/8/layout/hList6"/>
    <dgm:cxn modelId="{D6C69EF0-36A1-4EFA-8520-5C1266F55D86}" type="presParOf" srcId="{188120E7-F6E7-415D-B426-38886CCDF4BF}" destId="{220E5D78-0976-4ADD-A8A7-3F8EBCEEBA65}" srcOrd="9" destOrd="0" presId="urn:microsoft.com/office/officeart/2005/8/layout/hList6"/>
    <dgm:cxn modelId="{A2EFEB2C-C600-46DB-A3E3-D52FA40598BA}" type="presParOf" srcId="{188120E7-F6E7-415D-B426-38886CCDF4BF}" destId="{33C8699E-23DE-4947-90DE-EBDA2B0B84BC}" srcOrd="10" destOrd="0" presId="urn:microsoft.com/office/officeart/2005/8/layout/hList6"/>
    <dgm:cxn modelId="{953EFB85-EF07-4A41-8D1B-683D48AA044A}" type="presParOf" srcId="{188120E7-F6E7-415D-B426-38886CCDF4BF}" destId="{199BA2F2-E2EE-404F-AC44-94863BAA004E}" srcOrd="11" destOrd="0" presId="urn:microsoft.com/office/officeart/2005/8/layout/hList6"/>
    <dgm:cxn modelId="{3AC0FABC-8599-4482-A70A-5FCD92F9E8E3}" type="presParOf" srcId="{188120E7-F6E7-415D-B426-38886CCDF4BF}" destId="{CE051659-9776-4EFE-B564-00D7D85E2FC5}" srcOrd="12" destOrd="0" presId="urn:microsoft.com/office/officeart/2005/8/layout/hList6"/>
    <dgm:cxn modelId="{CAA23C90-4EEF-4ACD-994F-0121C32B4038}" type="presParOf" srcId="{188120E7-F6E7-415D-B426-38886CCDF4BF}" destId="{07490B4B-6A14-420B-947A-8F360967885D}" srcOrd="13" destOrd="0" presId="urn:microsoft.com/office/officeart/2005/8/layout/hList6"/>
    <dgm:cxn modelId="{DCFF967C-68E8-4F11-B681-D6B7C834985E}" type="presParOf" srcId="{188120E7-F6E7-415D-B426-38886CCDF4BF}" destId="{E31A3456-227D-4021-B3CB-6EF2241AC828}" srcOrd="14" destOrd="0" presId="urn:microsoft.com/office/officeart/2005/8/layout/h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100ACF-603E-4215-94BA-6E7F9C1F291B}" type="doc">
      <dgm:prSet loTypeId="urn:microsoft.com/office/officeart/2005/8/layout/pyramid2" loCatId="list" qsTypeId="urn:microsoft.com/office/officeart/2005/8/quickstyle/simple1" qsCatId="simple" csTypeId="urn:microsoft.com/office/officeart/2005/8/colors/colorful2" csCatId="colorful" phldr="1"/>
      <dgm:spPr/>
    </dgm:pt>
    <dgm:pt modelId="{D42558CD-2AAD-44AD-A1F8-F7D58C25A47F}">
      <dgm:prSet phldrT="[Testo]" custT="1"/>
      <dgm:spPr>
        <a:ln w="38100">
          <a:solidFill>
            <a:schemeClr val="tx2"/>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Improve </a:t>
          </a:r>
          <a:r>
            <a:rPr lang="en-US" sz="2000" b="1" dirty="0" smtClean="0">
              <a:solidFill>
                <a:schemeClr val="tx1"/>
              </a:solidFill>
            </a:rPr>
            <a:t>knowledge</a:t>
          </a:r>
          <a:r>
            <a:rPr lang="en-US" sz="2000" dirty="0" smtClean="0">
              <a:solidFill>
                <a:schemeClr val="tx1"/>
              </a:solidFill>
            </a:rPr>
            <a:t> on </a:t>
          </a:r>
          <a:r>
            <a:rPr lang="en-US" sz="2000" b="0" dirty="0" smtClean="0">
              <a:solidFill>
                <a:schemeClr val="tx1"/>
              </a:solidFill>
            </a:rPr>
            <a:t>the </a:t>
          </a:r>
          <a:r>
            <a:rPr lang="en-US" sz="2000" b="1" dirty="0" smtClean="0">
              <a:solidFill>
                <a:schemeClr val="tx1"/>
              </a:solidFill>
            </a:rPr>
            <a:t>EUROPEAN SCENARIO </a:t>
          </a:r>
          <a:r>
            <a:rPr lang="en-US" sz="2000" dirty="0" smtClean="0">
              <a:solidFill>
                <a:schemeClr val="tx1"/>
              </a:solidFill>
            </a:rPr>
            <a:t>and  </a:t>
          </a:r>
          <a:r>
            <a:rPr lang="en-US" sz="2000" b="0" dirty="0" smtClean="0">
              <a:solidFill>
                <a:schemeClr val="tx1"/>
              </a:solidFill>
            </a:rPr>
            <a:t>the</a:t>
          </a:r>
          <a:r>
            <a:rPr lang="en-US" sz="2000" b="1" dirty="0" smtClean="0">
              <a:solidFill>
                <a:schemeClr val="tx1"/>
              </a:solidFill>
            </a:rPr>
            <a:t> MAIN POLICIES </a:t>
          </a:r>
          <a:r>
            <a:rPr lang="en-US" sz="2000" dirty="0" smtClean="0">
              <a:solidFill>
                <a:schemeClr val="tx1"/>
              </a:solidFill>
            </a:rPr>
            <a:t>of </a:t>
          </a:r>
        </a:p>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intergenerational solidarity</a:t>
          </a:r>
          <a:endParaRPr lang="it-IT" sz="1800" b="1" dirty="0">
            <a:solidFill>
              <a:schemeClr val="tx1"/>
            </a:solidFill>
          </a:endParaRPr>
        </a:p>
      </dgm:t>
    </dgm:pt>
    <dgm:pt modelId="{44F890D1-9DB2-41F5-AF76-03A288A71B0D}" type="sibTrans" cxnId="{DB85F440-47DE-48BA-A54D-0137CB73956C}">
      <dgm:prSet/>
      <dgm:spPr/>
      <dgm:t>
        <a:bodyPr/>
        <a:lstStyle/>
        <a:p>
          <a:endParaRPr lang="it-IT"/>
        </a:p>
      </dgm:t>
    </dgm:pt>
    <dgm:pt modelId="{2D1BD03A-09D1-4D80-A532-776117DA104A}" type="parTrans" cxnId="{DB85F440-47DE-48BA-A54D-0137CB73956C}">
      <dgm:prSet/>
      <dgm:spPr/>
      <dgm:t>
        <a:bodyPr/>
        <a:lstStyle/>
        <a:p>
          <a:endParaRPr lang="it-IT"/>
        </a:p>
      </dgm:t>
    </dgm:pt>
    <dgm:pt modelId="{4729F555-EC0A-401C-9E6B-69620451E607}">
      <dgm:prSet custT="1"/>
      <dgm:spPr>
        <a:solidFill>
          <a:schemeClr val="lt1">
            <a:hueOff val="0"/>
            <a:satOff val="0"/>
            <a:lumOff val="0"/>
            <a:alpha val="74000"/>
          </a:schemeClr>
        </a:solidFill>
        <a:ln w="38100">
          <a:solidFill>
            <a:srgbClr val="00CC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1" dirty="0" smtClean="0"/>
            <a:t>EXCHANGE EXPERIENCES </a:t>
          </a:r>
        </a:p>
        <a:p>
          <a:pPr marL="0" marR="0" indent="0" defTabSz="914400" eaLnBrk="1" fontAlgn="auto" latinLnBrk="0" hangingPunct="1">
            <a:lnSpc>
              <a:spcPct val="100000"/>
            </a:lnSpc>
            <a:spcBef>
              <a:spcPts val="0"/>
            </a:spcBef>
            <a:spcAft>
              <a:spcPts val="0"/>
            </a:spcAft>
            <a:buClrTx/>
            <a:buSzTx/>
            <a:buFontTx/>
            <a:buNone/>
            <a:tabLst/>
            <a:defRPr/>
          </a:pPr>
          <a:r>
            <a:rPr lang="en-US" sz="2000" dirty="0" smtClean="0"/>
            <a:t>among  </a:t>
          </a:r>
          <a:r>
            <a:rPr lang="en-US" sz="2000" b="0" dirty="0" smtClean="0"/>
            <a:t>partners on their company systems </a:t>
          </a:r>
          <a:endParaRPr lang="it-IT" sz="2000" b="0" dirty="0"/>
        </a:p>
      </dgm:t>
    </dgm:pt>
    <dgm:pt modelId="{C8DA005A-DCA8-4FE4-BCBC-110E2E4C7686}" type="parTrans" cxnId="{B3CE099F-E8B4-46A2-BA84-6FF734C59968}">
      <dgm:prSet/>
      <dgm:spPr/>
      <dgm:t>
        <a:bodyPr/>
        <a:lstStyle/>
        <a:p>
          <a:endParaRPr lang="it-IT"/>
        </a:p>
      </dgm:t>
    </dgm:pt>
    <dgm:pt modelId="{BE40DDE0-A00E-4CEC-B6C2-029F2C40A677}" type="sibTrans" cxnId="{B3CE099F-E8B4-46A2-BA84-6FF734C59968}">
      <dgm:prSet/>
      <dgm:spPr/>
      <dgm:t>
        <a:bodyPr/>
        <a:lstStyle/>
        <a:p>
          <a:endParaRPr lang="it-IT"/>
        </a:p>
      </dgm:t>
    </dgm:pt>
    <dgm:pt modelId="{678FEB09-B791-42B3-907F-124F9EFFF737}">
      <dgm:prSet custT="1"/>
      <dgm:spPr>
        <a:solidFill>
          <a:schemeClr val="lt1">
            <a:hueOff val="0"/>
            <a:satOff val="0"/>
            <a:lumOff val="0"/>
            <a:alpha val="72000"/>
          </a:schemeClr>
        </a:solidFill>
        <a:ln w="38100">
          <a:solidFill>
            <a:srgbClr val="7030A0"/>
          </a:solidFill>
        </a:ln>
      </dgm:spPr>
      <dgm:t>
        <a:bodyPr/>
        <a:lstStyle/>
        <a:p>
          <a:r>
            <a:rPr lang="en-US" sz="2000" dirty="0" smtClean="0"/>
            <a:t>Reinforce </a:t>
          </a:r>
          <a:r>
            <a:rPr lang="en-US" sz="2000" b="1" dirty="0" smtClean="0"/>
            <a:t>the  participants’  awareness </a:t>
          </a:r>
          <a:r>
            <a:rPr lang="en-US" sz="2000" b="0" dirty="0" smtClean="0"/>
            <a:t>of their role of </a:t>
          </a:r>
          <a:r>
            <a:rPr lang="en-US" sz="2000" b="1" dirty="0" smtClean="0"/>
            <a:t>AGENTS OF KNOWLEDGE &amp; CHANGE</a:t>
          </a:r>
          <a:r>
            <a:rPr lang="en-US" sz="2000" dirty="0" smtClean="0"/>
            <a:t>.</a:t>
          </a:r>
          <a:endParaRPr lang="it-IT" sz="2000" dirty="0"/>
        </a:p>
      </dgm:t>
    </dgm:pt>
    <dgm:pt modelId="{431775A0-4A63-43A0-9759-267B2E096B6C}" type="parTrans" cxnId="{65B37079-8DB3-4494-AD7C-AAEECFA22238}">
      <dgm:prSet/>
      <dgm:spPr/>
      <dgm:t>
        <a:bodyPr/>
        <a:lstStyle/>
        <a:p>
          <a:endParaRPr lang="it-IT"/>
        </a:p>
      </dgm:t>
    </dgm:pt>
    <dgm:pt modelId="{155AF086-3BCD-43C8-B9F4-E0977DFC9E71}" type="sibTrans" cxnId="{65B37079-8DB3-4494-AD7C-AAEECFA22238}">
      <dgm:prSet/>
      <dgm:spPr/>
      <dgm:t>
        <a:bodyPr/>
        <a:lstStyle/>
        <a:p>
          <a:endParaRPr lang="it-IT"/>
        </a:p>
      </dgm:t>
    </dgm:pt>
    <dgm:pt modelId="{F7C03435-D3D3-4FE6-BD72-AD32E76AFD82}" type="pres">
      <dgm:prSet presAssocID="{AA100ACF-603E-4215-94BA-6E7F9C1F291B}" presName="compositeShape" presStyleCnt="0">
        <dgm:presLayoutVars>
          <dgm:dir/>
          <dgm:resizeHandles/>
        </dgm:presLayoutVars>
      </dgm:prSet>
      <dgm:spPr/>
    </dgm:pt>
    <dgm:pt modelId="{AFC9C8EA-ECAF-43B7-8A01-F1AE55511CF8}" type="pres">
      <dgm:prSet presAssocID="{AA100ACF-603E-4215-94BA-6E7F9C1F291B}" presName="pyramid" presStyleLbl="node1" presStyleIdx="0" presStyleCnt="1" custScaleX="117903" custLinFactNeighborX="5677" custLinFactNeighborY="253"/>
      <dgm:spPr>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scene3d>
          <a:camera prst="orthographicFront"/>
          <a:lightRig rig="threePt" dir="t"/>
        </a:scene3d>
        <a:sp3d>
          <a:bevelT prst="angle"/>
        </a:sp3d>
      </dgm:spPr>
    </dgm:pt>
    <dgm:pt modelId="{2192C8D3-820A-4371-BC0A-2413B075E7CE}" type="pres">
      <dgm:prSet presAssocID="{AA100ACF-603E-4215-94BA-6E7F9C1F291B}" presName="theList" presStyleCnt="0"/>
      <dgm:spPr/>
    </dgm:pt>
    <dgm:pt modelId="{B8B0454F-0A87-4AF2-BD84-2DBBACBC2F38}" type="pres">
      <dgm:prSet presAssocID="{D42558CD-2AAD-44AD-A1F8-F7D58C25A47F}" presName="aNode" presStyleLbl="fgAcc1" presStyleIdx="0" presStyleCnt="3" custScaleX="103387" custScaleY="276325" custLinFactNeighborX="-4398" custLinFactNeighborY="-94637">
        <dgm:presLayoutVars>
          <dgm:bulletEnabled val="1"/>
        </dgm:presLayoutVars>
      </dgm:prSet>
      <dgm:spPr/>
      <dgm:t>
        <a:bodyPr/>
        <a:lstStyle/>
        <a:p>
          <a:endParaRPr lang="it-IT"/>
        </a:p>
      </dgm:t>
    </dgm:pt>
    <dgm:pt modelId="{1119E51E-C233-4E4A-8413-6043AF2D5E2A}" type="pres">
      <dgm:prSet presAssocID="{D42558CD-2AAD-44AD-A1F8-F7D58C25A47F}" presName="aSpace" presStyleCnt="0"/>
      <dgm:spPr/>
    </dgm:pt>
    <dgm:pt modelId="{1576DC93-B0D7-4391-9A9D-DFB573F0F611}" type="pres">
      <dgm:prSet presAssocID="{4729F555-EC0A-401C-9E6B-69620451E607}" presName="aNode" presStyleLbl="fgAcc1" presStyleIdx="1" presStyleCnt="3" custScaleX="103387" custScaleY="191005" custLinFactY="3375" custLinFactNeighborX="6579" custLinFactNeighborY="100000">
        <dgm:presLayoutVars>
          <dgm:bulletEnabled val="1"/>
        </dgm:presLayoutVars>
      </dgm:prSet>
      <dgm:spPr/>
      <dgm:t>
        <a:bodyPr/>
        <a:lstStyle/>
        <a:p>
          <a:endParaRPr lang="it-IT"/>
        </a:p>
      </dgm:t>
    </dgm:pt>
    <dgm:pt modelId="{7FAACD25-5D26-4269-897A-AA3F910C851D}" type="pres">
      <dgm:prSet presAssocID="{4729F555-EC0A-401C-9E6B-69620451E607}" presName="aSpace" presStyleCnt="0"/>
      <dgm:spPr/>
    </dgm:pt>
    <dgm:pt modelId="{B6BB3C5F-6A03-4497-ABA1-F72344B1D471}" type="pres">
      <dgm:prSet presAssocID="{678FEB09-B791-42B3-907F-124F9EFFF737}" presName="aNode" presStyleLbl="fgAcc1" presStyleIdx="2" presStyleCnt="3" custScaleX="100672" custScaleY="214003" custLinFactY="28126" custLinFactNeighborX="32455" custLinFactNeighborY="100000">
        <dgm:presLayoutVars>
          <dgm:bulletEnabled val="1"/>
        </dgm:presLayoutVars>
      </dgm:prSet>
      <dgm:spPr/>
      <dgm:t>
        <a:bodyPr/>
        <a:lstStyle/>
        <a:p>
          <a:endParaRPr lang="it-IT"/>
        </a:p>
      </dgm:t>
    </dgm:pt>
    <dgm:pt modelId="{72485D2A-BBC6-40E8-9391-64E1AF7F44F0}" type="pres">
      <dgm:prSet presAssocID="{678FEB09-B791-42B3-907F-124F9EFFF737}" presName="aSpace" presStyleCnt="0"/>
      <dgm:spPr/>
    </dgm:pt>
  </dgm:ptLst>
  <dgm:cxnLst>
    <dgm:cxn modelId="{B3BBF878-3069-4081-BCFA-1BBA7C920432}" type="presOf" srcId="{AA100ACF-603E-4215-94BA-6E7F9C1F291B}" destId="{F7C03435-D3D3-4FE6-BD72-AD32E76AFD82}" srcOrd="0" destOrd="0" presId="urn:microsoft.com/office/officeart/2005/8/layout/pyramid2"/>
    <dgm:cxn modelId="{B537286D-1830-41E6-9521-1E840C8762DE}" type="presOf" srcId="{4729F555-EC0A-401C-9E6B-69620451E607}" destId="{1576DC93-B0D7-4391-9A9D-DFB573F0F611}" srcOrd="0" destOrd="0" presId="urn:microsoft.com/office/officeart/2005/8/layout/pyramid2"/>
    <dgm:cxn modelId="{808A3132-D229-4F10-B133-7AC545D617CA}" type="presOf" srcId="{678FEB09-B791-42B3-907F-124F9EFFF737}" destId="{B6BB3C5F-6A03-4497-ABA1-F72344B1D471}" srcOrd="0" destOrd="0" presId="urn:microsoft.com/office/officeart/2005/8/layout/pyramid2"/>
    <dgm:cxn modelId="{0081514A-7750-4645-B60E-CDD6D2BEB56F}" type="presOf" srcId="{D42558CD-2AAD-44AD-A1F8-F7D58C25A47F}" destId="{B8B0454F-0A87-4AF2-BD84-2DBBACBC2F38}" srcOrd="0" destOrd="0" presId="urn:microsoft.com/office/officeart/2005/8/layout/pyramid2"/>
    <dgm:cxn modelId="{65B37079-8DB3-4494-AD7C-AAEECFA22238}" srcId="{AA100ACF-603E-4215-94BA-6E7F9C1F291B}" destId="{678FEB09-B791-42B3-907F-124F9EFFF737}" srcOrd="2" destOrd="0" parTransId="{431775A0-4A63-43A0-9759-267B2E096B6C}" sibTransId="{155AF086-3BCD-43C8-B9F4-E0977DFC9E71}"/>
    <dgm:cxn modelId="{DB85F440-47DE-48BA-A54D-0137CB73956C}" srcId="{AA100ACF-603E-4215-94BA-6E7F9C1F291B}" destId="{D42558CD-2AAD-44AD-A1F8-F7D58C25A47F}" srcOrd="0" destOrd="0" parTransId="{2D1BD03A-09D1-4D80-A532-776117DA104A}" sibTransId="{44F890D1-9DB2-41F5-AF76-03A288A71B0D}"/>
    <dgm:cxn modelId="{B3CE099F-E8B4-46A2-BA84-6FF734C59968}" srcId="{AA100ACF-603E-4215-94BA-6E7F9C1F291B}" destId="{4729F555-EC0A-401C-9E6B-69620451E607}" srcOrd="1" destOrd="0" parTransId="{C8DA005A-DCA8-4FE4-BCBC-110E2E4C7686}" sibTransId="{BE40DDE0-A00E-4CEC-B6C2-029F2C40A677}"/>
    <dgm:cxn modelId="{6506D9D3-356B-4FE3-8486-9F099476F32E}" type="presParOf" srcId="{F7C03435-D3D3-4FE6-BD72-AD32E76AFD82}" destId="{AFC9C8EA-ECAF-43B7-8A01-F1AE55511CF8}" srcOrd="0" destOrd="0" presId="urn:microsoft.com/office/officeart/2005/8/layout/pyramid2"/>
    <dgm:cxn modelId="{E4523C56-94E7-4C44-B44A-6AEFDCB03496}" type="presParOf" srcId="{F7C03435-D3D3-4FE6-BD72-AD32E76AFD82}" destId="{2192C8D3-820A-4371-BC0A-2413B075E7CE}" srcOrd="1" destOrd="0" presId="urn:microsoft.com/office/officeart/2005/8/layout/pyramid2"/>
    <dgm:cxn modelId="{BB3346D6-27F7-46DA-B256-BDD0080F2DD6}" type="presParOf" srcId="{2192C8D3-820A-4371-BC0A-2413B075E7CE}" destId="{B8B0454F-0A87-4AF2-BD84-2DBBACBC2F38}" srcOrd="0" destOrd="0" presId="urn:microsoft.com/office/officeart/2005/8/layout/pyramid2"/>
    <dgm:cxn modelId="{E33BCA86-0C39-4F1B-BA8F-D2BB2E90C283}" type="presParOf" srcId="{2192C8D3-820A-4371-BC0A-2413B075E7CE}" destId="{1119E51E-C233-4E4A-8413-6043AF2D5E2A}" srcOrd="1" destOrd="0" presId="urn:microsoft.com/office/officeart/2005/8/layout/pyramid2"/>
    <dgm:cxn modelId="{2A72AB68-5E27-4486-AF34-3445EEAC5E27}" type="presParOf" srcId="{2192C8D3-820A-4371-BC0A-2413B075E7CE}" destId="{1576DC93-B0D7-4391-9A9D-DFB573F0F611}" srcOrd="2" destOrd="0" presId="urn:microsoft.com/office/officeart/2005/8/layout/pyramid2"/>
    <dgm:cxn modelId="{328CE0C7-BCB4-4582-ABD8-5BC64F3738F5}" type="presParOf" srcId="{2192C8D3-820A-4371-BC0A-2413B075E7CE}" destId="{7FAACD25-5D26-4269-897A-AA3F910C851D}" srcOrd="3" destOrd="0" presId="urn:microsoft.com/office/officeart/2005/8/layout/pyramid2"/>
    <dgm:cxn modelId="{3A6857EA-F391-4D84-A99A-3568C2F39CBC}" type="presParOf" srcId="{2192C8D3-820A-4371-BC0A-2413B075E7CE}" destId="{B6BB3C5F-6A03-4497-ABA1-F72344B1D471}" srcOrd="4" destOrd="0" presId="urn:microsoft.com/office/officeart/2005/8/layout/pyramid2"/>
    <dgm:cxn modelId="{E3A68F0C-253C-49CE-AB56-C8201A16127D}" type="presParOf" srcId="{2192C8D3-820A-4371-BC0A-2413B075E7CE}" destId="{72485D2A-BBC6-40E8-9391-64E1AF7F44F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9B4DBA-BC41-435A-8032-28F14293DC5B}" type="doc">
      <dgm:prSet loTypeId="urn:microsoft.com/office/officeart/2005/8/layout/StepDownProcess" loCatId="process" qsTypeId="urn:microsoft.com/office/officeart/2005/8/quickstyle/3d1" qsCatId="3D" csTypeId="urn:microsoft.com/office/officeart/2005/8/colors/colorful1#3" csCatId="colorful" phldr="1"/>
      <dgm:spPr/>
      <dgm:t>
        <a:bodyPr/>
        <a:lstStyle/>
        <a:p>
          <a:endParaRPr lang="en-GB"/>
        </a:p>
      </dgm:t>
    </dgm:pt>
    <dgm:pt modelId="{4D3455B7-7752-4FF2-BB7A-24648A375A8A}">
      <dgm:prSet phldrT="[Testo]"/>
      <dgm:spPr/>
      <dgm:t>
        <a:bodyPr/>
        <a:lstStyle/>
        <a:p>
          <a:r>
            <a:rPr lang="en-GB" b="1" dirty="0" smtClean="0"/>
            <a:t>1. reaction</a:t>
          </a:r>
          <a:endParaRPr lang="en-GB" b="1" dirty="0"/>
        </a:p>
      </dgm:t>
    </dgm:pt>
    <dgm:pt modelId="{E4A41A0E-80D4-40C1-9C59-3B5EA9F31D08}" type="parTrans" cxnId="{13EF85B6-5FDD-4B9E-9614-9BE48436C7CF}">
      <dgm:prSet/>
      <dgm:spPr/>
      <dgm:t>
        <a:bodyPr/>
        <a:lstStyle/>
        <a:p>
          <a:endParaRPr lang="en-GB"/>
        </a:p>
      </dgm:t>
    </dgm:pt>
    <dgm:pt modelId="{4894765E-778F-4C78-916C-AE71A033BACC}" type="sibTrans" cxnId="{13EF85B6-5FDD-4B9E-9614-9BE48436C7CF}">
      <dgm:prSet/>
      <dgm:spPr/>
      <dgm:t>
        <a:bodyPr/>
        <a:lstStyle/>
        <a:p>
          <a:endParaRPr lang="en-GB"/>
        </a:p>
      </dgm:t>
    </dgm:pt>
    <dgm:pt modelId="{926DE863-7846-443F-87DB-32401A16ABD9}">
      <dgm:prSet phldrT="[Testo]" custT="1"/>
      <dgm:spPr/>
      <dgm:t>
        <a:bodyPr/>
        <a:lstStyle/>
        <a:p>
          <a:pPr algn="ctr"/>
          <a:r>
            <a:rPr lang="en-GB" sz="1800" dirty="0" smtClean="0"/>
            <a:t>On line training  </a:t>
          </a:r>
          <a:r>
            <a:rPr lang="en-GB" sz="1800" dirty="0" smtClean="0"/>
            <a:t>evaluation questionnaires</a:t>
          </a:r>
          <a:endParaRPr lang="en-GB" sz="1800" dirty="0"/>
        </a:p>
      </dgm:t>
    </dgm:pt>
    <dgm:pt modelId="{ED83865E-70D6-4E78-824B-1A68EAF998B0}" type="parTrans" cxnId="{081C9409-AA44-4394-BA17-BBDD58B969F7}">
      <dgm:prSet/>
      <dgm:spPr/>
      <dgm:t>
        <a:bodyPr/>
        <a:lstStyle/>
        <a:p>
          <a:endParaRPr lang="en-GB"/>
        </a:p>
      </dgm:t>
    </dgm:pt>
    <dgm:pt modelId="{DD967930-9A83-4539-A988-8A75050F82A1}" type="sibTrans" cxnId="{081C9409-AA44-4394-BA17-BBDD58B969F7}">
      <dgm:prSet/>
      <dgm:spPr/>
      <dgm:t>
        <a:bodyPr/>
        <a:lstStyle/>
        <a:p>
          <a:endParaRPr lang="en-GB"/>
        </a:p>
      </dgm:t>
    </dgm:pt>
    <dgm:pt modelId="{282017D2-02C2-4832-B3D8-D97077C3FDD9}">
      <dgm:prSet phldrT="[Testo]"/>
      <dgm:spPr/>
      <dgm:t>
        <a:bodyPr/>
        <a:lstStyle/>
        <a:p>
          <a:r>
            <a:rPr lang="en-GB" b="1" dirty="0" smtClean="0"/>
            <a:t>2. learning</a:t>
          </a:r>
          <a:endParaRPr lang="en-GB" b="1" dirty="0"/>
        </a:p>
      </dgm:t>
    </dgm:pt>
    <dgm:pt modelId="{AD67ED44-A532-4711-BB01-DE53EEFD1606}" type="parTrans" cxnId="{37107468-563A-4F34-920A-347820653BB2}">
      <dgm:prSet/>
      <dgm:spPr/>
      <dgm:t>
        <a:bodyPr/>
        <a:lstStyle/>
        <a:p>
          <a:endParaRPr lang="en-GB"/>
        </a:p>
      </dgm:t>
    </dgm:pt>
    <dgm:pt modelId="{61169639-24DA-473C-B7F2-C608D8330806}" type="sibTrans" cxnId="{37107468-563A-4F34-920A-347820653BB2}">
      <dgm:prSet/>
      <dgm:spPr/>
      <dgm:t>
        <a:bodyPr/>
        <a:lstStyle/>
        <a:p>
          <a:endParaRPr lang="en-GB"/>
        </a:p>
      </dgm:t>
    </dgm:pt>
    <dgm:pt modelId="{698D0BBA-2C2A-49D8-ACB5-17BD71AB216E}">
      <dgm:prSet phldrT="[Testo]" custT="1"/>
      <dgm:spPr/>
      <dgm:t>
        <a:bodyPr/>
        <a:lstStyle/>
        <a:p>
          <a:pPr algn="ctr"/>
          <a:r>
            <a:rPr lang="en-GB" sz="1800" dirty="0" smtClean="0"/>
            <a:t> during  the training  (group </a:t>
          </a:r>
          <a:r>
            <a:rPr lang="en-GB" sz="1800" dirty="0" smtClean="0"/>
            <a:t>activities &amp; observations and debate )</a:t>
          </a:r>
          <a:endParaRPr lang="en-GB" sz="1800" dirty="0"/>
        </a:p>
      </dgm:t>
    </dgm:pt>
    <dgm:pt modelId="{18D1F6A4-5AA2-4D44-9CCB-E536C7FF48BE}" type="parTrans" cxnId="{47536CFD-EABD-4887-96E0-A567F2C56037}">
      <dgm:prSet/>
      <dgm:spPr/>
      <dgm:t>
        <a:bodyPr/>
        <a:lstStyle/>
        <a:p>
          <a:endParaRPr lang="en-GB"/>
        </a:p>
      </dgm:t>
    </dgm:pt>
    <dgm:pt modelId="{10CBBF73-CF2F-4F31-AB41-E34E278DF9D8}" type="sibTrans" cxnId="{47536CFD-EABD-4887-96E0-A567F2C56037}">
      <dgm:prSet/>
      <dgm:spPr/>
      <dgm:t>
        <a:bodyPr/>
        <a:lstStyle/>
        <a:p>
          <a:endParaRPr lang="en-GB"/>
        </a:p>
      </dgm:t>
    </dgm:pt>
    <dgm:pt modelId="{BBBEEA79-DCEE-463C-9676-C40921DE46F9}">
      <dgm:prSet phldrT="[Testo]"/>
      <dgm:spPr/>
      <dgm:t>
        <a:bodyPr/>
        <a:lstStyle/>
        <a:p>
          <a:r>
            <a:rPr lang="en-GB" b="1" dirty="0" smtClean="0"/>
            <a:t>3. behaviour</a:t>
          </a:r>
          <a:endParaRPr lang="en-GB" b="1" dirty="0"/>
        </a:p>
      </dgm:t>
    </dgm:pt>
    <dgm:pt modelId="{07E9AD79-53DF-47D9-85FC-E0282682507C}" type="parTrans" cxnId="{B0EE3A06-7C3F-4015-B0CB-DF7ADE76AF09}">
      <dgm:prSet/>
      <dgm:spPr/>
      <dgm:t>
        <a:bodyPr/>
        <a:lstStyle/>
        <a:p>
          <a:endParaRPr lang="en-GB"/>
        </a:p>
      </dgm:t>
    </dgm:pt>
    <dgm:pt modelId="{98397BFF-9D10-48B6-87AA-7FC91BA63105}" type="sibTrans" cxnId="{B0EE3A06-7C3F-4015-B0CB-DF7ADE76AF09}">
      <dgm:prSet/>
      <dgm:spPr/>
      <dgm:t>
        <a:bodyPr/>
        <a:lstStyle/>
        <a:p>
          <a:endParaRPr lang="en-GB"/>
        </a:p>
      </dgm:t>
    </dgm:pt>
    <dgm:pt modelId="{7D90105F-40EC-449A-83EF-4AA8DE1F4A25}">
      <dgm:prSet phldrT="[Testo]"/>
      <dgm:spPr/>
      <dgm:t>
        <a:bodyPr/>
        <a:lstStyle/>
        <a:p>
          <a:r>
            <a:rPr lang="en-GB" dirty="0" smtClean="0"/>
            <a:t>Work methods implementation</a:t>
          </a:r>
          <a:endParaRPr lang="en-GB" dirty="0"/>
        </a:p>
      </dgm:t>
    </dgm:pt>
    <dgm:pt modelId="{BAB25DF5-685B-464C-988E-DB8DE9D4C832}" type="parTrans" cxnId="{D6CE458A-46E0-44E1-8C5D-F9BDA3A9D9B9}">
      <dgm:prSet/>
      <dgm:spPr/>
      <dgm:t>
        <a:bodyPr/>
        <a:lstStyle/>
        <a:p>
          <a:endParaRPr lang="en-GB"/>
        </a:p>
      </dgm:t>
    </dgm:pt>
    <dgm:pt modelId="{4286F92D-96A9-4DC4-8867-4A97296F6488}" type="sibTrans" cxnId="{D6CE458A-46E0-44E1-8C5D-F9BDA3A9D9B9}">
      <dgm:prSet/>
      <dgm:spPr/>
      <dgm:t>
        <a:bodyPr/>
        <a:lstStyle/>
        <a:p>
          <a:endParaRPr lang="en-GB"/>
        </a:p>
      </dgm:t>
    </dgm:pt>
    <dgm:pt modelId="{AF0A0724-B2BA-4D51-A897-DF9C14C1C927}">
      <dgm:prSet/>
      <dgm:spPr/>
      <dgm:t>
        <a:bodyPr/>
        <a:lstStyle/>
        <a:p>
          <a:r>
            <a:rPr lang="en-GB" b="1" dirty="0" smtClean="0"/>
            <a:t>4. results</a:t>
          </a:r>
          <a:endParaRPr lang="en-GB" b="1" dirty="0"/>
        </a:p>
      </dgm:t>
    </dgm:pt>
    <dgm:pt modelId="{A41D435B-8B95-4329-9634-8AE4146885AE}" type="parTrans" cxnId="{50E8A459-3169-4797-9311-D3810F82C71D}">
      <dgm:prSet/>
      <dgm:spPr/>
      <dgm:t>
        <a:bodyPr/>
        <a:lstStyle/>
        <a:p>
          <a:endParaRPr lang="en-GB"/>
        </a:p>
      </dgm:t>
    </dgm:pt>
    <dgm:pt modelId="{9AD1A7E8-AC41-4ADC-8DBB-8FF3DD2764B2}" type="sibTrans" cxnId="{50E8A459-3169-4797-9311-D3810F82C71D}">
      <dgm:prSet/>
      <dgm:spPr/>
      <dgm:t>
        <a:bodyPr/>
        <a:lstStyle/>
        <a:p>
          <a:endParaRPr lang="en-GB"/>
        </a:p>
      </dgm:t>
    </dgm:pt>
    <dgm:pt modelId="{9DA2FC5E-27DE-4C79-A4D1-AFCC2F18CC70}">
      <dgm:prSet phldrT="[Testo]"/>
      <dgm:spPr/>
      <dgm:t>
        <a:bodyPr/>
        <a:lstStyle/>
        <a:p>
          <a:r>
            <a:rPr lang="en-GB" dirty="0" smtClean="0"/>
            <a:t>Negotiation initiatives on intergenerational solidarity</a:t>
          </a:r>
          <a:endParaRPr lang="en-GB" dirty="0"/>
        </a:p>
      </dgm:t>
    </dgm:pt>
    <dgm:pt modelId="{E90D1B53-23DB-4CB8-9ED0-97CDDD276672}" type="parTrans" cxnId="{7DD0C193-0CDF-4491-915B-EEF9905CA108}">
      <dgm:prSet/>
      <dgm:spPr/>
      <dgm:t>
        <a:bodyPr/>
        <a:lstStyle/>
        <a:p>
          <a:endParaRPr lang="en-GB"/>
        </a:p>
      </dgm:t>
    </dgm:pt>
    <dgm:pt modelId="{6C3772A4-B4CC-4DA0-B64F-F79F3778FADB}" type="sibTrans" cxnId="{7DD0C193-0CDF-4491-915B-EEF9905CA108}">
      <dgm:prSet/>
      <dgm:spPr/>
      <dgm:t>
        <a:bodyPr/>
        <a:lstStyle/>
        <a:p>
          <a:endParaRPr lang="en-GB"/>
        </a:p>
      </dgm:t>
    </dgm:pt>
    <dgm:pt modelId="{B91A3A03-8B72-4F15-BED5-8D72AAA197A5}" type="pres">
      <dgm:prSet presAssocID="{449B4DBA-BC41-435A-8032-28F14293DC5B}" presName="rootnode" presStyleCnt="0">
        <dgm:presLayoutVars>
          <dgm:chMax/>
          <dgm:chPref/>
          <dgm:dir/>
          <dgm:animLvl val="lvl"/>
        </dgm:presLayoutVars>
      </dgm:prSet>
      <dgm:spPr/>
      <dgm:t>
        <a:bodyPr/>
        <a:lstStyle/>
        <a:p>
          <a:endParaRPr lang="en-GB"/>
        </a:p>
      </dgm:t>
    </dgm:pt>
    <dgm:pt modelId="{2992A0F1-9C0F-4C3B-904F-F7013F477F01}" type="pres">
      <dgm:prSet presAssocID="{4D3455B7-7752-4FF2-BB7A-24648A375A8A}" presName="composite" presStyleCnt="0"/>
      <dgm:spPr/>
    </dgm:pt>
    <dgm:pt modelId="{DDDB255E-3BDE-4E64-9315-397CA27BE65E}" type="pres">
      <dgm:prSet presAssocID="{4D3455B7-7752-4FF2-BB7A-24648A375A8A}" presName="bentUpArrow1" presStyleLbl="alignImgPlace1" presStyleIdx="0" presStyleCnt="3"/>
      <dgm:spPr/>
    </dgm:pt>
    <dgm:pt modelId="{A2D909E3-7035-49F6-9ED0-93FF3553B95C}" type="pres">
      <dgm:prSet presAssocID="{4D3455B7-7752-4FF2-BB7A-24648A375A8A}" presName="ParentText" presStyleLbl="node1" presStyleIdx="0" presStyleCnt="4">
        <dgm:presLayoutVars>
          <dgm:chMax val="1"/>
          <dgm:chPref val="1"/>
          <dgm:bulletEnabled val="1"/>
        </dgm:presLayoutVars>
      </dgm:prSet>
      <dgm:spPr/>
      <dgm:t>
        <a:bodyPr/>
        <a:lstStyle/>
        <a:p>
          <a:endParaRPr lang="en-GB"/>
        </a:p>
      </dgm:t>
    </dgm:pt>
    <dgm:pt modelId="{415AC509-4282-4DA6-A351-B5D8A438B5F0}" type="pres">
      <dgm:prSet presAssocID="{4D3455B7-7752-4FF2-BB7A-24648A375A8A}" presName="ChildText" presStyleLbl="revTx" presStyleIdx="0" presStyleCnt="3" custScaleX="152552" custLinFactNeighborX="33654" custLinFactNeighborY="-428">
        <dgm:presLayoutVars>
          <dgm:chMax val="0"/>
          <dgm:chPref val="0"/>
          <dgm:bulletEnabled val="1"/>
        </dgm:presLayoutVars>
      </dgm:prSet>
      <dgm:spPr/>
      <dgm:t>
        <a:bodyPr/>
        <a:lstStyle/>
        <a:p>
          <a:endParaRPr lang="en-GB"/>
        </a:p>
      </dgm:t>
    </dgm:pt>
    <dgm:pt modelId="{8F718107-0B03-4D9E-9C59-62262FDB0D02}" type="pres">
      <dgm:prSet presAssocID="{4894765E-778F-4C78-916C-AE71A033BACC}" presName="sibTrans" presStyleCnt="0"/>
      <dgm:spPr/>
    </dgm:pt>
    <dgm:pt modelId="{99331B82-CEFD-4EAA-8022-CCEF05CCFD85}" type="pres">
      <dgm:prSet presAssocID="{282017D2-02C2-4832-B3D8-D97077C3FDD9}" presName="composite" presStyleCnt="0"/>
      <dgm:spPr/>
    </dgm:pt>
    <dgm:pt modelId="{2DBC5439-7066-483A-8ECE-D047E519F07B}" type="pres">
      <dgm:prSet presAssocID="{282017D2-02C2-4832-B3D8-D97077C3FDD9}" presName="bentUpArrow1" presStyleLbl="alignImgPlace1" presStyleIdx="1" presStyleCnt="3"/>
      <dgm:spPr/>
    </dgm:pt>
    <dgm:pt modelId="{E832FB84-81ED-4AB8-8B15-C9205B2D4D70}" type="pres">
      <dgm:prSet presAssocID="{282017D2-02C2-4832-B3D8-D97077C3FDD9}" presName="ParentText" presStyleLbl="node1" presStyleIdx="1" presStyleCnt="4">
        <dgm:presLayoutVars>
          <dgm:chMax val="1"/>
          <dgm:chPref val="1"/>
          <dgm:bulletEnabled val="1"/>
        </dgm:presLayoutVars>
      </dgm:prSet>
      <dgm:spPr/>
      <dgm:t>
        <a:bodyPr/>
        <a:lstStyle/>
        <a:p>
          <a:endParaRPr lang="en-GB"/>
        </a:p>
      </dgm:t>
    </dgm:pt>
    <dgm:pt modelId="{6685907D-2778-432C-BBA4-8992752E78A3}" type="pres">
      <dgm:prSet presAssocID="{282017D2-02C2-4832-B3D8-D97077C3FDD9}" presName="ChildText" presStyleLbl="revTx" presStyleIdx="1" presStyleCnt="3" custScaleX="182905" custLinFactNeighborX="35484" custLinFactNeighborY="4533">
        <dgm:presLayoutVars>
          <dgm:chMax val="0"/>
          <dgm:chPref val="0"/>
          <dgm:bulletEnabled val="1"/>
        </dgm:presLayoutVars>
      </dgm:prSet>
      <dgm:spPr/>
      <dgm:t>
        <a:bodyPr/>
        <a:lstStyle/>
        <a:p>
          <a:endParaRPr lang="en-GB"/>
        </a:p>
      </dgm:t>
    </dgm:pt>
    <dgm:pt modelId="{D593D2BF-36FF-44BD-A9A0-21FFF64E2D1C}" type="pres">
      <dgm:prSet presAssocID="{61169639-24DA-473C-B7F2-C608D8330806}" presName="sibTrans" presStyleCnt="0"/>
      <dgm:spPr/>
    </dgm:pt>
    <dgm:pt modelId="{35328314-74F0-44FF-B2B5-FF537EEE386C}" type="pres">
      <dgm:prSet presAssocID="{BBBEEA79-DCEE-463C-9676-C40921DE46F9}" presName="composite" presStyleCnt="0"/>
      <dgm:spPr/>
    </dgm:pt>
    <dgm:pt modelId="{B05B2D4D-3D9E-48B7-B435-F1EB5D9BD5B8}" type="pres">
      <dgm:prSet presAssocID="{BBBEEA79-DCEE-463C-9676-C40921DE46F9}" presName="bentUpArrow1" presStyleLbl="alignImgPlace1" presStyleIdx="2" presStyleCnt="3"/>
      <dgm:spPr/>
    </dgm:pt>
    <dgm:pt modelId="{F63982D2-7683-41D5-82A7-B60667C592E9}" type="pres">
      <dgm:prSet presAssocID="{BBBEEA79-DCEE-463C-9676-C40921DE46F9}" presName="ParentText" presStyleLbl="node1" presStyleIdx="2" presStyleCnt="4">
        <dgm:presLayoutVars>
          <dgm:chMax val="1"/>
          <dgm:chPref val="1"/>
          <dgm:bulletEnabled val="1"/>
        </dgm:presLayoutVars>
      </dgm:prSet>
      <dgm:spPr/>
      <dgm:t>
        <a:bodyPr/>
        <a:lstStyle/>
        <a:p>
          <a:endParaRPr lang="en-GB"/>
        </a:p>
      </dgm:t>
    </dgm:pt>
    <dgm:pt modelId="{FD89AC40-4976-4D08-ADA4-C154FEE7208B}" type="pres">
      <dgm:prSet presAssocID="{BBBEEA79-DCEE-463C-9676-C40921DE46F9}" presName="ChildText" presStyleLbl="revTx" presStyleIdx="2" presStyleCnt="3" custScaleX="140039" custScaleY="134197" custLinFactX="46258" custLinFactY="34177" custLinFactNeighborX="100000" custLinFactNeighborY="100000">
        <dgm:presLayoutVars>
          <dgm:chMax val="0"/>
          <dgm:chPref val="0"/>
          <dgm:bulletEnabled val="1"/>
        </dgm:presLayoutVars>
      </dgm:prSet>
      <dgm:spPr/>
      <dgm:t>
        <a:bodyPr/>
        <a:lstStyle/>
        <a:p>
          <a:endParaRPr lang="en-GB"/>
        </a:p>
      </dgm:t>
    </dgm:pt>
    <dgm:pt modelId="{FD9B2E3D-9611-46FD-AF55-3E057C7E6671}" type="pres">
      <dgm:prSet presAssocID="{98397BFF-9D10-48B6-87AA-7FC91BA63105}" presName="sibTrans" presStyleCnt="0"/>
      <dgm:spPr/>
    </dgm:pt>
    <dgm:pt modelId="{26DA52AE-4F17-4A05-9359-B3E9E3F1E202}" type="pres">
      <dgm:prSet presAssocID="{AF0A0724-B2BA-4D51-A897-DF9C14C1C927}" presName="composite" presStyleCnt="0"/>
      <dgm:spPr/>
    </dgm:pt>
    <dgm:pt modelId="{74292E8B-2900-461D-821E-11AA7026ADFB}" type="pres">
      <dgm:prSet presAssocID="{AF0A0724-B2BA-4D51-A897-DF9C14C1C927}" presName="ParentText" presStyleLbl="node1" presStyleIdx="3" presStyleCnt="4" custLinFactNeighborX="-8264" custLinFactNeighborY="2323">
        <dgm:presLayoutVars>
          <dgm:chMax val="1"/>
          <dgm:chPref val="1"/>
          <dgm:bulletEnabled val="1"/>
        </dgm:presLayoutVars>
      </dgm:prSet>
      <dgm:spPr/>
      <dgm:t>
        <a:bodyPr/>
        <a:lstStyle/>
        <a:p>
          <a:endParaRPr lang="en-GB"/>
        </a:p>
      </dgm:t>
    </dgm:pt>
  </dgm:ptLst>
  <dgm:cxnLst>
    <dgm:cxn modelId="{50E8A459-3169-4797-9311-D3810F82C71D}" srcId="{449B4DBA-BC41-435A-8032-28F14293DC5B}" destId="{AF0A0724-B2BA-4D51-A897-DF9C14C1C927}" srcOrd="3" destOrd="0" parTransId="{A41D435B-8B95-4329-9634-8AE4146885AE}" sibTransId="{9AD1A7E8-AC41-4ADC-8DBB-8FF3DD2764B2}"/>
    <dgm:cxn modelId="{703FF0A2-1ACE-42E1-9E9E-BE90CDC5581C}" type="presOf" srcId="{4D3455B7-7752-4FF2-BB7A-24648A375A8A}" destId="{A2D909E3-7035-49F6-9ED0-93FF3553B95C}" srcOrd="0" destOrd="0" presId="urn:microsoft.com/office/officeart/2005/8/layout/StepDownProcess"/>
    <dgm:cxn modelId="{FF0EA1B9-A9FD-44A0-8BA8-671E36237FB8}" type="presOf" srcId="{BBBEEA79-DCEE-463C-9676-C40921DE46F9}" destId="{F63982D2-7683-41D5-82A7-B60667C592E9}" srcOrd="0" destOrd="0" presId="urn:microsoft.com/office/officeart/2005/8/layout/StepDownProcess"/>
    <dgm:cxn modelId="{93029C52-A1C2-4D15-AC99-31E9B7640426}" type="presOf" srcId="{449B4DBA-BC41-435A-8032-28F14293DC5B}" destId="{B91A3A03-8B72-4F15-BED5-8D72AAA197A5}" srcOrd="0" destOrd="0" presId="urn:microsoft.com/office/officeart/2005/8/layout/StepDownProcess"/>
    <dgm:cxn modelId="{B0EE3A06-7C3F-4015-B0CB-DF7ADE76AF09}" srcId="{449B4DBA-BC41-435A-8032-28F14293DC5B}" destId="{BBBEEA79-DCEE-463C-9676-C40921DE46F9}" srcOrd="2" destOrd="0" parTransId="{07E9AD79-53DF-47D9-85FC-E0282682507C}" sibTransId="{98397BFF-9D10-48B6-87AA-7FC91BA63105}"/>
    <dgm:cxn modelId="{D6CE458A-46E0-44E1-8C5D-F9BDA3A9D9B9}" srcId="{BBBEEA79-DCEE-463C-9676-C40921DE46F9}" destId="{7D90105F-40EC-449A-83EF-4AA8DE1F4A25}" srcOrd="0" destOrd="0" parTransId="{BAB25DF5-685B-464C-988E-DB8DE9D4C832}" sibTransId="{4286F92D-96A9-4DC4-8867-4A97296F6488}"/>
    <dgm:cxn modelId="{37107468-563A-4F34-920A-347820653BB2}" srcId="{449B4DBA-BC41-435A-8032-28F14293DC5B}" destId="{282017D2-02C2-4832-B3D8-D97077C3FDD9}" srcOrd="1" destOrd="0" parTransId="{AD67ED44-A532-4711-BB01-DE53EEFD1606}" sibTransId="{61169639-24DA-473C-B7F2-C608D8330806}"/>
    <dgm:cxn modelId="{1B4A9110-5EBA-4B5F-87E7-07378CE29A59}" type="presOf" srcId="{698D0BBA-2C2A-49D8-ACB5-17BD71AB216E}" destId="{6685907D-2778-432C-BBA4-8992752E78A3}" srcOrd="0" destOrd="0" presId="urn:microsoft.com/office/officeart/2005/8/layout/StepDownProcess"/>
    <dgm:cxn modelId="{7DD0C193-0CDF-4491-915B-EEF9905CA108}" srcId="{BBBEEA79-DCEE-463C-9676-C40921DE46F9}" destId="{9DA2FC5E-27DE-4C79-A4D1-AFCC2F18CC70}" srcOrd="1" destOrd="0" parTransId="{E90D1B53-23DB-4CB8-9ED0-97CDDD276672}" sibTransId="{6C3772A4-B4CC-4DA0-B64F-F79F3778FADB}"/>
    <dgm:cxn modelId="{5004C080-FEDF-45D4-A267-70E633A108D3}" type="presOf" srcId="{926DE863-7846-443F-87DB-32401A16ABD9}" destId="{415AC509-4282-4DA6-A351-B5D8A438B5F0}" srcOrd="0" destOrd="0" presId="urn:microsoft.com/office/officeart/2005/8/layout/StepDownProcess"/>
    <dgm:cxn modelId="{C21B7C98-3EDB-4886-A299-03E1B8359470}" type="presOf" srcId="{7D90105F-40EC-449A-83EF-4AA8DE1F4A25}" destId="{FD89AC40-4976-4D08-ADA4-C154FEE7208B}" srcOrd="0" destOrd="0" presId="urn:microsoft.com/office/officeart/2005/8/layout/StepDownProcess"/>
    <dgm:cxn modelId="{482C62B5-4406-4680-9F2D-F540CE4548CD}" type="presOf" srcId="{9DA2FC5E-27DE-4C79-A4D1-AFCC2F18CC70}" destId="{FD89AC40-4976-4D08-ADA4-C154FEE7208B}" srcOrd="0" destOrd="1" presId="urn:microsoft.com/office/officeart/2005/8/layout/StepDownProcess"/>
    <dgm:cxn modelId="{47536CFD-EABD-4887-96E0-A567F2C56037}" srcId="{282017D2-02C2-4832-B3D8-D97077C3FDD9}" destId="{698D0BBA-2C2A-49D8-ACB5-17BD71AB216E}" srcOrd="0" destOrd="0" parTransId="{18D1F6A4-5AA2-4D44-9CCB-E536C7FF48BE}" sibTransId="{10CBBF73-CF2F-4F31-AB41-E34E278DF9D8}"/>
    <dgm:cxn modelId="{E88FAB7C-79B7-405B-A7CD-EDF2E0F998AB}" type="presOf" srcId="{AF0A0724-B2BA-4D51-A897-DF9C14C1C927}" destId="{74292E8B-2900-461D-821E-11AA7026ADFB}" srcOrd="0" destOrd="0" presId="urn:microsoft.com/office/officeart/2005/8/layout/StepDownProcess"/>
    <dgm:cxn modelId="{B98F5332-53F9-4D90-AD5D-2A7F0A635AC8}" type="presOf" srcId="{282017D2-02C2-4832-B3D8-D97077C3FDD9}" destId="{E832FB84-81ED-4AB8-8B15-C9205B2D4D70}" srcOrd="0" destOrd="0" presId="urn:microsoft.com/office/officeart/2005/8/layout/StepDownProcess"/>
    <dgm:cxn modelId="{13EF85B6-5FDD-4B9E-9614-9BE48436C7CF}" srcId="{449B4DBA-BC41-435A-8032-28F14293DC5B}" destId="{4D3455B7-7752-4FF2-BB7A-24648A375A8A}" srcOrd="0" destOrd="0" parTransId="{E4A41A0E-80D4-40C1-9C59-3B5EA9F31D08}" sibTransId="{4894765E-778F-4C78-916C-AE71A033BACC}"/>
    <dgm:cxn modelId="{081C9409-AA44-4394-BA17-BBDD58B969F7}" srcId="{4D3455B7-7752-4FF2-BB7A-24648A375A8A}" destId="{926DE863-7846-443F-87DB-32401A16ABD9}" srcOrd="0" destOrd="0" parTransId="{ED83865E-70D6-4E78-824B-1A68EAF998B0}" sibTransId="{DD967930-9A83-4539-A988-8A75050F82A1}"/>
    <dgm:cxn modelId="{65B53215-F2C9-47D4-90FA-1D440CBA736B}" type="presParOf" srcId="{B91A3A03-8B72-4F15-BED5-8D72AAA197A5}" destId="{2992A0F1-9C0F-4C3B-904F-F7013F477F01}" srcOrd="0" destOrd="0" presId="urn:microsoft.com/office/officeart/2005/8/layout/StepDownProcess"/>
    <dgm:cxn modelId="{EAAD9DC0-1B05-4644-A096-BD5A0D43F86D}" type="presParOf" srcId="{2992A0F1-9C0F-4C3B-904F-F7013F477F01}" destId="{DDDB255E-3BDE-4E64-9315-397CA27BE65E}" srcOrd="0" destOrd="0" presId="urn:microsoft.com/office/officeart/2005/8/layout/StepDownProcess"/>
    <dgm:cxn modelId="{6FDD95B0-8E4E-403C-84A3-8BF8601B4172}" type="presParOf" srcId="{2992A0F1-9C0F-4C3B-904F-F7013F477F01}" destId="{A2D909E3-7035-49F6-9ED0-93FF3553B95C}" srcOrd="1" destOrd="0" presId="urn:microsoft.com/office/officeart/2005/8/layout/StepDownProcess"/>
    <dgm:cxn modelId="{12567BA3-0E0F-4548-8EB5-326B936D6E2A}" type="presParOf" srcId="{2992A0F1-9C0F-4C3B-904F-F7013F477F01}" destId="{415AC509-4282-4DA6-A351-B5D8A438B5F0}" srcOrd="2" destOrd="0" presId="urn:microsoft.com/office/officeart/2005/8/layout/StepDownProcess"/>
    <dgm:cxn modelId="{9863CCE6-EE24-40C4-934D-A10E1129D675}" type="presParOf" srcId="{B91A3A03-8B72-4F15-BED5-8D72AAA197A5}" destId="{8F718107-0B03-4D9E-9C59-62262FDB0D02}" srcOrd="1" destOrd="0" presId="urn:microsoft.com/office/officeart/2005/8/layout/StepDownProcess"/>
    <dgm:cxn modelId="{8EEEE569-A6DB-47E5-BD00-1DB87F89AFA7}" type="presParOf" srcId="{B91A3A03-8B72-4F15-BED5-8D72AAA197A5}" destId="{99331B82-CEFD-4EAA-8022-CCEF05CCFD85}" srcOrd="2" destOrd="0" presId="urn:microsoft.com/office/officeart/2005/8/layout/StepDownProcess"/>
    <dgm:cxn modelId="{E336D3AD-72FC-472B-8222-2C4CE69B2078}" type="presParOf" srcId="{99331B82-CEFD-4EAA-8022-CCEF05CCFD85}" destId="{2DBC5439-7066-483A-8ECE-D047E519F07B}" srcOrd="0" destOrd="0" presId="urn:microsoft.com/office/officeart/2005/8/layout/StepDownProcess"/>
    <dgm:cxn modelId="{7CAF78EE-D1F5-4AB7-8CE0-7C2F6280CE16}" type="presParOf" srcId="{99331B82-CEFD-4EAA-8022-CCEF05CCFD85}" destId="{E832FB84-81ED-4AB8-8B15-C9205B2D4D70}" srcOrd="1" destOrd="0" presId="urn:microsoft.com/office/officeart/2005/8/layout/StepDownProcess"/>
    <dgm:cxn modelId="{A8B8FD16-5FF4-4B6A-A156-34A5D651E4B1}" type="presParOf" srcId="{99331B82-CEFD-4EAA-8022-CCEF05CCFD85}" destId="{6685907D-2778-432C-BBA4-8992752E78A3}" srcOrd="2" destOrd="0" presId="urn:microsoft.com/office/officeart/2005/8/layout/StepDownProcess"/>
    <dgm:cxn modelId="{BD1DFB80-B302-4F63-857A-C893FA3B3F73}" type="presParOf" srcId="{B91A3A03-8B72-4F15-BED5-8D72AAA197A5}" destId="{D593D2BF-36FF-44BD-A9A0-21FFF64E2D1C}" srcOrd="3" destOrd="0" presId="urn:microsoft.com/office/officeart/2005/8/layout/StepDownProcess"/>
    <dgm:cxn modelId="{AA2A6925-E306-4E89-9B78-8A68094300CA}" type="presParOf" srcId="{B91A3A03-8B72-4F15-BED5-8D72AAA197A5}" destId="{35328314-74F0-44FF-B2B5-FF537EEE386C}" srcOrd="4" destOrd="0" presId="urn:microsoft.com/office/officeart/2005/8/layout/StepDownProcess"/>
    <dgm:cxn modelId="{4D5B24B1-1B6E-4488-A1AD-BB1C919E5296}" type="presParOf" srcId="{35328314-74F0-44FF-B2B5-FF537EEE386C}" destId="{B05B2D4D-3D9E-48B7-B435-F1EB5D9BD5B8}" srcOrd="0" destOrd="0" presId="urn:microsoft.com/office/officeart/2005/8/layout/StepDownProcess"/>
    <dgm:cxn modelId="{EBA0CC64-E8A8-46EA-ABE2-6A03C25EC4AB}" type="presParOf" srcId="{35328314-74F0-44FF-B2B5-FF537EEE386C}" destId="{F63982D2-7683-41D5-82A7-B60667C592E9}" srcOrd="1" destOrd="0" presId="urn:microsoft.com/office/officeart/2005/8/layout/StepDownProcess"/>
    <dgm:cxn modelId="{CD66BCF8-19EB-4D0E-AFCB-65E30E98127B}" type="presParOf" srcId="{35328314-74F0-44FF-B2B5-FF537EEE386C}" destId="{FD89AC40-4976-4D08-ADA4-C154FEE7208B}" srcOrd="2" destOrd="0" presId="urn:microsoft.com/office/officeart/2005/8/layout/StepDownProcess"/>
    <dgm:cxn modelId="{0C69C220-9F4B-48C8-9506-0F3791624A54}" type="presParOf" srcId="{B91A3A03-8B72-4F15-BED5-8D72AAA197A5}" destId="{FD9B2E3D-9611-46FD-AF55-3E057C7E6671}" srcOrd="5" destOrd="0" presId="urn:microsoft.com/office/officeart/2005/8/layout/StepDownProcess"/>
    <dgm:cxn modelId="{05D25B25-16E7-408B-990C-D75E104B7DB1}" type="presParOf" srcId="{B91A3A03-8B72-4F15-BED5-8D72AAA197A5}" destId="{26DA52AE-4F17-4A05-9359-B3E9E3F1E202}" srcOrd="6" destOrd="0" presId="urn:microsoft.com/office/officeart/2005/8/layout/StepDownProcess"/>
    <dgm:cxn modelId="{BE76D572-8C06-4A21-8C77-BA5F16D19CBB}" type="presParOf" srcId="{26DA52AE-4F17-4A05-9359-B3E9E3F1E202}" destId="{74292E8B-2900-461D-821E-11AA7026ADFB}" srcOrd="0"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F695EE-4E4C-4998-80C9-B36DE967ADC0}"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it-IT"/>
        </a:p>
      </dgm:t>
    </dgm:pt>
    <dgm:pt modelId="{C66BACBF-CBFE-4ADD-B5E2-930B1E4BBC98}">
      <dgm:prSet phldrT="[Testo]"/>
      <dgm:spPr>
        <a:solidFill>
          <a:srgbClr val="FF0000"/>
        </a:solidFill>
      </dgm:spPr>
      <dgm:t>
        <a:bodyPr/>
        <a:lstStyle/>
        <a:p>
          <a:r>
            <a:rPr lang="en-GB" noProof="0" dirty="0" smtClean="0"/>
            <a:t>their knowledge of the </a:t>
          </a:r>
          <a:r>
            <a:rPr lang="en-GB" b="1" noProof="0" dirty="0" smtClean="0"/>
            <a:t>EU legislative framework , the demographic scenario </a:t>
          </a:r>
          <a:r>
            <a:rPr lang="en-GB" b="0" noProof="0" dirty="0" smtClean="0"/>
            <a:t>and the </a:t>
          </a:r>
          <a:r>
            <a:rPr lang="en-GB" b="1" noProof="0" dirty="0" smtClean="0"/>
            <a:t>ETUC position </a:t>
          </a:r>
          <a:r>
            <a:rPr lang="en-GB" b="0" noProof="0" dirty="0" smtClean="0"/>
            <a:t>on the issue</a:t>
          </a:r>
          <a:endParaRPr lang="en-GB" b="0" noProof="0" dirty="0"/>
        </a:p>
      </dgm:t>
    </dgm:pt>
    <dgm:pt modelId="{96252097-E499-4782-A24A-9BD0D8509D36}" type="parTrans" cxnId="{029DD216-0F41-45AE-A0B6-88F1D538B005}">
      <dgm:prSet/>
      <dgm:spPr/>
      <dgm:t>
        <a:bodyPr/>
        <a:lstStyle/>
        <a:p>
          <a:endParaRPr lang="it-IT"/>
        </a:p>
      </dgm:t>
    </dgm:pt>
    <dgm:pt modelId="{86926FDB-E26D-4913-95AD-5F4A9849AEE6}" type="sibTrans" cxnId="{029DD216-0F41-45AE-A0B6-88F1D538B005}">
      <dgm:prSet/>
      <dgm:spPr/>
      <dgm:t>
        <a:bodyPr/>
        <a:lstStyle/>
        <a:p>
          <a:endParaRPr lang="it-IT"/>
        </a:p>
      </dgm:t>
    </dgm:pt>
    <dgm:pt modelId="{2F6B7FCF-2997-4BD9-B3DF-6641CE7BE4F3}">
      <dgm:prSet phldrT="[Testo]"/>
      <dgm:spPr>
        <a:solidFill>
          <a:srgbClr val="00CC00"/>
        </a:solidFill>
      </dgm:spPr>
      <dgm:t>
        <a:bodyPr/>
        <a:lstStyle/>
        <a:p>
          <a:r>
            <a:rPr lang="en-GB" noProof="0" dirty="0" smtClean="0"/>
            <a:t>Their confidence in applying the difference policies on </a:t>
          </a:r>
          <a:r>
            <a:rPr lang="en-GB" b="1" noProof="0" dirty="0" smtClean="0"/>
            <a:t>intergenerational  solidarity (GLOSSARY)</a:t>
          </a:r>
          <a:endParaRPr lang="en-GB" noProof="0" dirty="0"/>
        </a:p>
      </dgm:t>
    </dgm:pt>
    <dgm:pt modelId="{11197278-E3E8-4605-B56D-F1DBFB939BFA}" type="parTrans" cxnId="{B0C54488-E526-4AE3-AE0F-C185220FB6B2}">
      <dgm:prSet/>
      <dgm:spPr/>
      <dgm:t>
        <a:bodyPr/>
        <a:lstStyle/>
        <a:p>
          <a:endParaRPr lang="it-IT"/>
        </a:p>
      </dgm:t>
    </dgm:pt>
    <dgm:pt modelId="{65ACA2BC-562D-422E-A52B-9454920631E9}" type="sibTrans" cxnId="{B0C54488-E526-4AE3-AE0F-C185220FB6B2}">
      <dgm:prSet/>
      <dgm:spPr/>
      <dgm:t>
        <a:bodyPr/>
        <a:lstStyle/>
        <a:p>
          <a:endParaRPr lang="it-IT"/>
        </a:p>
      </dgm:t>
    </dgm:pt>
    <dgm:pt modelId="{295CEF1D-471B-4CF1-A1BA-E7515033803C}">
      <dgm:prSet/>
      <dgm:spPr>
        <a:solidFill>
          <a:srgbClr val="7030A0"/>
        </a:solidFill>
      </dgm:spPr>
      <dgm:t>
        <a:bodyPr/>
        <a:lstStyle/>
        <a:p>
          <a:r>
            <a:rPr lang="en-GB" noProof="0" dirty="0" smtClean="0"/>
            <a:t>their knowledge and skills on how </a:t>
          </a:r>
          <a:r>
            <a:rPr lang="en-GB" b="1" noProof="0" dirty="0" smtClean="0"/>
            <a:t>to build, manage, monitor and evaluate</a:t>
          </a:r>
          <a:r>
            <a:rPr lang="en-GB" noProof="0" dirty="0" smtClean="0"/>
            <a:t> a </a:t>
          </a:r>
          <a:r>
            <a:rPr lang="en-GB" b="1" noProof="0" dirty="0" smtClean="0"/>
            <a:t>COLLECTIVE AGREEMENT </a:t>
          </a:r>
          <a:r>
            <a:rPr lang="en-GB" noProof="0" dirty="0" smtClean="0"/>
            <a:t>based on </a:t>
          </a:r>
          <a:r>
            <a:rPr lang="en-GB" b="1" noProof="0" dirty="0" smtClean="0"/>
            <a:t>AGE PLAN </a:t>
          </a:r>
          <a:endParaRPr lang="en-GB" b="1" noProof="0" dirty="0"/>
        </a:p>
      </dgm:t>
    </dgm:pt>
    <dgm:pt modelId="{D7A977FF-C3FF-42BD-920A-4E7FA5470F13}" type="parTrans" cxnId="{0C494CD6-3445-4987-B82D-F4C3E3C87159}">
      <dgm:prSet/>
      <dgm:spPr/>
      <dgm:t>
        <a:bodyPr/>
        <a:lstStyle/>
        <a:p>
          <a:endParaRPr lang="it-IT"/>
        </a:p>
      </dgm:t>
    </dgm:pt>
    <dgm:pt modelId="{49EB613E-1A30-41AB-9A80-70BE600AA95F}" type="sibTrans" cxnId="{0C494CD6-3445-4987-B82D-F4C3E3C87159}">
      <dgm:prSet/>
      <dgm:spPr/>
      <dgm:t>
        <a:bodyPr/>
        <a:lstStyle/>
        <a:p>
          <a:endParaRPr lang="it-IT"/>
        </a:p>
      </dgm:t>
    </dgm:pt>
    <dgm:pt modelId="{62ECD573-766C-4111-9632-490D73E5F3A2}">
      <dgm:prSet/>
      <dgm:spPr>
        <a:solidFill>
          <a:srgbClr val="0070C0"/>
        </a:solidFill>
      </dgm:spPr>
      <dgm:t>
        <a:bodyPr/>
        <a:lstStyle/>
        <a:p>
          <a:r>
            <a:rPr lang="en-US" dirty="0" smtClean="0"/>
            <a:t>Their expertise on innovative  contractual instruments </a:t>
          </a:r>
          <a:r>
            <a:rPr lang="en-US" b="1" dirty="0" smtClean="0"/>
            <a:t>based on worker needs and the context analysis</a:t>
          </a:r>
          <a:endParaRPr lang="it-IT" b="1" dirty="0"/>
        </a:p>
      </dgm:t>
    </dgm:pt>
    <dgm:pt modelId="{486E28CF-F5F8-4204-A632-F1087E60D8D1}" type="parTrans" cxnId="{283F0951-EB24-4857-BF5F-763954A89F82}">
      <dgm:prSet/>
      <dgm:spPr/>
      <dgm:t>
        <a:bodyPr/>
        <a:lstStyle/>
        <a:p>
          <a:endParaRPr lang="it-IT"/>
        </a:p>
      </dgm:t>
    </dgm:pt>
    <dgm:pt modelId="{C54B9C8B-1882-47DF-A2A4-097F479F515B}" type="sibTrans" cxnId="{283F0951-EB24-4857-BF5F-763954A89F82}">
      <dgm:prSet/>
      <dgm:spPr/>
      <dgm:t>
        <a:bodyPr/>
        <a:lstStyle/>
        <a:p>
          <a:endParaRPr lang="it-IT"/>
        </a:p>
      </dgm:t>
    </dgm:pt>
    <dgm:pt modelId="{AD0AB6B8-79C1-42C0-B6EF-86AC428809B5}">
      <dgm:prSet/>
      <dgm:spPr>
        <a:solidFill>
          <a:srgbClr val="FF6600"/>
        </a:solidFill>
      </dgm:spPr>
      <dgm:t>
        <a:bodyPr/>
        <a:lstStyle/>
        <a:p>
          <a:r>
            <a:rPr lang="en-GB" noProof="0" dirty="0" smtClean="0"/>
            <a:t>their awareness on </a:t>
          </a:r>
          <a:r>
            <a:rPr lang="en-GB" b="1" noProof="0" dirty="0" smtClean="0"/>
            <a:t>a trade union culture </a:t>
          </a:r>
          <a:r>
            <a:rPr lang="en-GB" noProof="0" dirty="0" smtClean="0"/>
            <a:t>based on </a:t>
          </a:r>
          <a:r>
            <a:rPr lang="en-GB" b="1" noProof="0" dirty="0" smtClean="0"/>
            <a:t>solidarity, participation and bilaterality </a:t>
          </a:r>
          <a:endParaRPr lang="en-GB" b="1" noProof="0" dirty="0"/>
        </a:p>
      </dgm:t>
    </dgm:pt>
    <dgm:pt modelId="{D7D9AE6B-7990-4A72-AF45-8E7CC8912F69}" type="parTrans" cxnId="{CFB5A02E-3CE9-4EF6-8AF5-2094CE0B14FD}">
      <dgm:prSet/>
      <dgm:spPr/>
      <dgm:t>
        <a:bodyPr/>
        <a:lstStyle/>
        <a:p>
          <a:endParaRPr lang="it-IT"/>
        </a:p>
      </dgm:t>
    </dgm:pt>
    <dgm:pt modelId="{6D901B88-AC04-4FAF-B013-8366BFB923BD}" type="sibTrans" cxnId="{CFB5A02E-3CE9-4EF6-8AF5-2094CE0B14FD}">
      <dgm:prSet/>
      <dgm:spPr/>
      <dgm:t>
        <a:bodyPr/>
        <a:lstStyle/>
        <a:p>
          <a:endParaRPr lang="it-IT"/>
        </a:p>
      </dgm:t>
    </dgm:pt>
    <dgm:pt modelId="{9ADF00D8-8E2A-41B2-879F-DA3F780587E6}" type="pres">
      <dgm:prSet presAssocID="{97F695EE-4E4C-4998-80C9-B36DE967ADC0}" presName="linear" presStyleCnt="0">
        <dgm:presLayoutVars>
          <dgm:dir/>
          <dgm:resizeHandles val="exact"/>
        </dgm:presLayoutVars>
      </dgm:prSet>
      <dgm:spPr/>
      <dgm:t>
        <a:bodyPr/>
        <a:lstStyle/>
        <a:p>
          <a:endParaRPr lang="it-IT"/>
        </a:p>
      </dgm:t>
    </dgm:pt>
    <dgm:pt modelId="{D2D6C4A4-C251-40EA-94EE-54CC44056B2B}" type="pres">
      <dgm:prSet presAssocID="{C66BACBF-CBFE-4ADD-B5E2-930B1E4BBC98}" presName="comp" presStyleCnt="0"/>
      <dgm:spPr/>
    </dgm:pt>
    <dgm:pt modelId="{69272F0C-3B39-43B4-ACEB-90B2F11E80E3}" type="pres">
      <dgm:prSet presAssocID="{C66BACBF-CBFE-4ADD-B5E2-930B1E4BBC98}" presName="box" presStyleLbl="node1" presStyleIdx="0" presStyleCnt="5" custLinFactNeighborY="-7947"/>
      <dgm:spPr/>
      <dgm:t>
        <a:bodyPr/>
        <a:lstStyle/>
        <a:p>
          <a:endParaRPr lang="it-IT"/>
        </a:p>
      </dgm:t>
    </dgm:pt>
    <dgm:pt modelId="{60EFB69E-6875-4B57-BA5B-FC00215BEC74}" type="pres">
      <dgm:prSet presAssocID="{C66BACBF-CBFE-4ADD-B5E2-930B1E4BBC98}" presName="img" presStyleLbl="fgImgPlace1" presStyleIdx="0" presStyleCnt="5" custScaleX="82230"/>
      <dgm:spPr>
        <a:blipFill rotWithShape="1">
          <a:blip xmlns:r="http://schemas.openxmlformats.org/officeDocument/2006/relationships" r:embed="rId1"/>
          <a:stretch>
            <a:fillRect/>
          </a:stretch>
        </a:blipFill>
      </dgm:spPr>
      <dgm:t>
        <a:bodyPr/>
        <a:lstStyle/>
        <a:p>
          <a:endParaRPr lang="it-IT"/>
        </a:p>
      </dgm:t>
    </dgm:pt>
    <dgm:pt modelId="{329A374F-3799-411C-837F-42DBB0AC815A}" type="pres">
      <dgm:prSet presAssocID="{C66BACBF-CBFE-4ADD-B5E2-930B1E4BBC98}" presName="text" presStyleLbl="node1" presStyleIdx="0" presStyleCnt="5">
        <dgm:presLayoutVars>
          <dgm:bulletEnabled val="1"/>
        </dgm:presLayoutVars>
      </dgm:prSet>
      <dgm:spPr/>
      <dgm:t>
        <a:bodyPr/>
        <a:lstStyle/>
        <a:p>
          <a:endParaRPr lang="it-IT"/>
        </a:p>
      </dgm:t>
    </dgm:pt>
    <dgm:pt modelId="{31CF5EAC-EA44-4F00-BB29-6C130896ECC1}" type="pres">
      <dgm:prSet presAssocID="{86926FDB-E26D-4913-95AD-5F4A9849AEE6}" presName="spacer" presStyleCnt="0"/>
      <dgm:spPr/>
    </dgm:pt>
    <dgm:pt modelId="{5F42C973-4C1E-4F65-BE6B-554A1E8132E8}" type="pres">
      <dgm:prSet presAssocID="{2F6B7FCF-2997-4BD9-B3DF-6641CE7BE4F3}" presName="comp" presStyleCnt="0"/>
      <dgm:spPr/>
    </dgm:pt>
    <dgm:pt modelId="{6BACA7B4-8BE9-4DBB-9B38-DA55AD2A9AAA}" type="pres">
      <dgm:prSet presAssocID="{2F6B7FCF-2997-4BD9-B3DF-6641CE7BE4F3}" presName="box" presStyleLbl="node1" presStyleIdx="1" presStyleCnt="5"/>
      <dgm:spPr/>
      <dgm:t>
        <a:bodyPr/>
        <a:lstStyle/>
        <a:p>
          <a:endParaRPr lang="it-IT"/>
        </a:p>
      </dgm:t>
    </dgm:pt>
    <dgm:pt modelId="{E2B07E0C-7D7F-403D-B493-9F4B7681E16B}" type="pres">
      <dgm:prSet presAssocID="{2F6B7FCF-2997-4BD9-B3DF-6641CE7BE4F3}" presName="img" presStyleLbl="fgImgPlace1" presStyleIdx="1" presStyleCnt="5" custScaleX="82230"/>
      <dgm:spPr>
        <a:blipFill rotWithShape="1">
          <a:blip xmlns:r="http://schemas.openxmlformats.org/officeDocument/2006/relationships" r:embed="rId2"/>
          <a:stretch>
            <a:fillRect/>
          </a:stretch>
        </a:blipFill>
      </dgm:spPr>
      <dgm:t>
        <a:bodyPr/>
        <a:lstStyle/>
        <a:p>
          <a:endParaRPr lang="it-IT"/>
        </a:p>
      </dgm:t>
    </dgm:pt>
    <dgm:pt modelId="{114E9A33-27CE-4B16-B6E1-EF277767A769}" type="pres">
      <dgm:prSet presAssocID="{2F6B7FCF-2997-4BD9-B3DF-6641CE7BE4F3}" presName="text" presStyleLbl="node1" presStyleIdx="1" presStyleCnt="5">
        <dgm:presLayoutVars>
          <dgm:bulletEnabled val="1"/>
        </dgm:presLayoutVars>
      </dgm:prSet>
      <dgm:spPr/>
      <dgm:t>
        <a:bodyPr/>
        <a:lstStyle/>
        <a:p>
          <a:endParaRPr lang="it-IT"/>
        </a:p>
      </dgm:t>
    </dgm:pt>
    <dgm:pt modelId="{9E837E9E-C73E-4F63-AD43-A36F7F013121}" type="pres">
      <dgm:prSet presAssocID="{65ACA2BC-562D-422E-A52B-9454920631E9}" presName="spacer" presStyleCnt="0"/>
      <dgm:spPr/>
    </dgm:pt>
    <dgm:pt modelId="{2D5447E0-4501-4CC3-A0BB-B9019B64C659}" type="pres">
      <dgm:prSet presAssocID="{295CEF1D-471B-4CF1-A1BA-E7515033803C}" presName="comp" presStyleCnt="0"/>
      <dgm:spPr/>
    </dgm:pt>
    <dgm:pt modelId="{FC7B76D2-64FF-4833-9D5B-D4EB80BDAC3C}" type="pres">
      <dgm:prSet presAssocID="{295CEF1D-471B-4CF1-A1BA-E7515033803C}" presName="box" presStyleLbl="node1" presStyleIdx="2" presStyleCnt="5"/>
      <dgm:spPr/>
      <dgm:t>
        <a:bodyPr/>
        <a:lstStyle/>
        <a:p>
          <a:endParaRPr lang="it-IT"/>
        </a:p>
      </dgm:t>
    </dgm:pt>
    <dgm:pt modelId="{FD5593F4-15FC-41D1-8CBB-5015532D8B63}" type="pres">
      <dgm:prSet presAssocID="{295CEF1D-471B-4CF1-A1BA-E7515033803C}" presName="img" presStyleLbl="fgImgPlace1" presStyleIdx="2" presStyleCnt="5" custScaleX="82230"/>
      <dgm:spPr>
        <a:blipFill rotWithShape="1">
          <a:blip xmlns:r="http://schemas.openxmlformats.org/officeDocument/2006/relationships" r:embed="rId3"/>
          <a:stretch>
            <a:fillRect/>
          </a:stretch>
        </a:blipFill>
      </dgm:spPr>
      <dgm:t>
        <a:bodyPr/>
        <a:lstStyle/>
        <a:p>
          <a:endParaRPr lang="it-IT"/>
        </a:p>
      </dgm:t>
    </dgm:pt>
    <dgm:pt modelId="{4C67E8B6-0FB4-4956-8B49-2CCBE4B57BE3}" type="pres">
      <dgm:prSet presAssocID="{295CEF1D-471B-4CF1-A1BA-E7515033803C}" presName="text" presStyleLbl="node1" presStyleIdx="2" presStyleCnt="5">
        <dgm:presLayoutVars>
          <dgm:bulletEnabled val="1"/>
        </dgm:presLayoutVars>
      </dgm:prSet>
      <dgm:spPr/>
      <dgm:t>
        <a:bodyPr/>
        <a:lstStyle/>
        <a:p>
          <a:endParaRPr lang="it-IT"/>
        </a:p>
      </dgm:t>
    </dgm:pt>
    <dgm:pt modelId="{71944F04-486F-4700-A005-E5CC3951B744}" type="pres">
      <dgm:prSet presAssocID="{49EB613E-1A30-41AB-9A80-70BE600AA95F}" presName="spacer" presStyleCnt="0"/>
      <dgm:spPr/>
    </dgm:pt>
    <dgm:pt modelId="{AE5372C9-C444-4F83-A528-FC5514E83853}" type="pres">
      <dgm:prSet presAssocID="{62ECD573-766C-4111-9632-490D73E5F3A2}" presName="comp" presStyleCnt="0"/>
      <dgm:spPr/>
    </dgm:pt>
    <dgm:pt modelId="{3559ADC5-0C79-49B4-8330-7526E023DECA}" type="pres">
      <dgm:prSet presAssocID="{62ECD573-766C-4111-9632-490D73E5F3A2}" presName="box" presStyleLbl="node1" presStyleIdx="3" presStyleCnt="5"/>
      <dgm:spPr/>
      <dgm:t>
        <a:bodyPr/>
        <a:lstStyle/>
        <a:p>
          <a:endParaRPr lang="it-IT"/>
        </a:p>
      </dgm:t>
    </dgm:pt>
    <dgm:pt modelId="{8602A4FA-BBF7-48B9-B35C-E8C260620EB5}" type="pres">
      <dgm:prSet presAssocID="{62ECD573-766C-4111-9632-490D73E5F3A2}" presName="img" presStyleLbl="fgImgPlace1" presStyleIdx="3" presStyleCnt="5" custScaleX="82230"/>
      <dgm:spPr>
        <a:blipFill rotWithShape="1">
          <a:blip xmlns:r="http://schemas.openxmlformats.org/officeDocument/2006/relationships" r:embed="rId4"/>
          <a:stretch>
            <a:fillRect/>
          </a:stretch>
        </a:blipFill>
      </dgm:spPr>
      <dgm:t>
        <a:bodyPr/>
        <a:lstStyle/>
        <a:p>
          <a:endParaRPr lang="it-IT"/>
        </a:p>
      </dgm:t>
    </dgm:pt>
    <dgm:pt modelId="{606DBEF1-D3F9-4CA7-942D-1A3E804E21E3}" type="pres">
      <dgm:prSet presAssocID="{62ECD573-766C-4111-9632-490D73E5F3A2}" presName="text" presStyleLbl="node1" presStyleIdx="3" presStyleCnt="5">
        <dgm:presLayoutVars>
          <dgm:bulletEnabled val="1"/>
        </dgm:presLayoutVars>
      </dgm:prSet>
      <dgm:spPr/>
      <dgm:t>
        <a:bodyPr/>
        <a:lstStyle/>
        <a:p>
          <a:endParaRPr lang="it-IT"/>
        </a:p>
      </dgm:t>
    </dgm:pt>
    <dgm:pt modelId="{6761046C-0AB2-4D63-A13E-74C55A3D2D5C}" type="pres">
      <dgm:prSet presAssocID="{C54B9C8B-1882-47DF-A2A4-097F479F515B}" presName="spacer" presStyleCnt="0"/>
      <dgm:spPr/>
    </dgm:pt>
    <dgm:pt modelId="{5898E2FE-6F02-44A8-B984-DB8FB02C0955}" type="pres">
      <dgm:prSet presAssocID="{AD0AB6B8-79C1-42C0-B6EF-86AC428809B5}" presName="comp" presStyleCnt="0"/>
      <dgm:spPr/>
    </dgm:pt>
    <dgm:pt modelId="{6F696A94-CE90-4B30-B195-FA3DFB7015B9}" type="pres">
      <dgm:prSet presAssocID="{AD0AB6B8-79C1-42C0-B6EF-86AC428809B5}" presName="box" presStyleLbl="node1" presStyleIdx="4" presStyleCnt="5"/>
      <dgm:spPr/>
      <dgm:t>
        <a:bodyPr/>
        <a:lstStyle/>
        <a:p>
          <a:endParaRPr lang="it-IT"/>
        </a:p>
      </dgm:t>
    </dgm:pt>
    <dgm:pt modelId="{DB72A0C2-F0DA-44E7-8449-185F5D39A9A3}" type="pres">
      <dgm:prSet presAssocID="{AD0AB6B8-79C1-42C0-B6EF-86AC428809B5}" presName="img" presStyleLbl="fgImgPlace1" presStyleIdx="4" presStyleCnt="5" custScaleX="82230"/>
      <dgm:spPr>
        <a:blipFill rotWithShape="1">
          <a:blip xmlns:r="http://schemas.openxmlformats.org/officeDocument/2006/relationships" r:embed="rId5"/>
          <a:stretch>
            <a:fillRect/>
          </a:stretch>
        </a:blipFill>
      </dgm:spPr>
      <dgm:t>
        <a:bodyPr/>
        <a:lstStyle/>
        <a:p>
          <a:endParaRPr lang="it-IT"/>
        </a:p>
      </dgm:t>
    </dgm:pt>
    <dgm:pt modelId="{5EF2B305-E8A4-4188-8CCF-D52F661C1397}" type="pres">
      <dgm:prSet presAssocID="{AD0AB6B8-79C1-42C0-B6EF-86AC428809B5}" presName="text" presStyleLbl="node1" presStyleIdx="4" presStyleCnt="5">
        <dgm:presLayoutVars>
          <dgm:bulletEnabled val="1"/>
        </dgm:presLayoutVars>
      </dgm:prSet>
      <dgm:spPr/>
      <dgm:t>
        <a:bodyPr/>
        <a:lstStyle/>
        <a:p>
          <a:endParaRPr lang="it-IT"/>
        </a:p>
      </dgm:t>
    </dgm:pt>
  </dgm:ptLst>
  <dgm:cxnLst>
    <dgm:cxn modelId="{6A85269A-0A80-4365-AC11-4C07619B7DA8}" type="presOf" srcId="{97F695EE-4E4C-4998-80C9-B36DE967ADC0}" destId="{9ADF00D8-8E2A-41B2-879F-DA3F780587E6}" srcOrd="0" destOrd="0" presId="urn:microsoft.com/office/officeart/2005/8/layout/vList4"/>
    <dgm:cxn modelId="{B0C54488-E526-4AE3-AE0F-C185220FB6B2}" srcId="{97F695EE-4E4C-4998-80C9-B36DE967ADC0}" destId="{2F6B7FCF-2997-4BD9-B3DF-6641CE7BE4F3}" srcOrd="1" destOrd="0" parTransId="{11197278-E3E8-4605-B56D-F1DBFB939BFA}" sibTransId="{65ACA2BC-562D-422E-A52B-9454920631E9}"/>
    <dgm:cxn modelId="{539CC445-9A3B-4582-AA2A-CE1097E533EC}" type="presOf" srcId="{2F6B7FCF-2997-4BD9-B3DF-6641CE7BE4F3}" destId="{6BACA7B4-8BE9-4DBB-9B38-DA55AD2A9AAA}" srcOrd="0" destOrd="0" presId="urn:microsoft.com/office/officeart/2005/8/layout/vList4"/>
    <dgm:cxn modelId="{605BAB18-8716-4568-B682-0A94670BC142}" type="presOf" srcId="{295CEF1D-471B-4CF1-A1BA-E7515033803C}" destId="{FC7B76D2-64FF-4833-9D5B-D4EB80BDAC3C}" srcOrd="0" destOrd="0" presId="urn:microsoft.com/office/officeart/2005/8/layout/vList4"/>
    <dgm:cxn modelId="{1056705D-1296-4CB3-94BB-672DC7EDBDEE}" type="presOf" srcId="{C66BACBF-CBFE-4ADD-B5E2-930B1E4BBC98}" destId="{69272F0C-3B39-43B4-ACEB-90B2F11E80E3}" srcOrd="0" destOrd="0" presId="urn:microsoft.com/office/officeart/2005/8/layout/vList4"/>
    <dgm:cxn modelId="{2CCA8502-F59D-45A3-A308-9D7311EEB699}" type="presOf" srcId="{2F6B7FCF-2997-4BD9-B3DF-6641CE7BE4F3}" destId="{114E9A33-27CE-4B16-B6E1-EF277767A769}" srcOrd="1" destOrd="0" presId="urn:microsoft.com/office/officeart/2005/8/layout/vList4"/>
    <dgm:cxn modelId="{12AC14DB-56FD-4EBE-952E-A7018492D633}" type="presOf" srcId="{AD0AB6B8-79C1-42C0-B6EF-86AC428809B5}" destId="{5EF2B305-E8A4-4188-8CCF-D52F661C1397}" srcOrd="1" destOrd="0" presId="urn:microsoft.com/office/officeart/2005/8/layout/vList4"/>
    <dgm:cxn modelId="{0C494CD6-3445-4987-B82D-F4C3E3C87159}" srcId="{97F695EE-4E4C-4998-80C9-B36DE967ADC0}" destId="{295CEF1D-471B-4CF1-A1BA-E7515033803C}" srcOrd="2" destOrd="0" parTransId="{D7A977FF-C3FF-42BD-920A-4E7FA5470F13}" sibTransId="{49EB613E-1A30-41AB-9A80-70BE600AA95F}"/>
    <dgm:cxn modelId="{CFB5A02E-3CE9-4EF6-8AF5-2094CE0B14FD}" srcId="{97F695EE-4E4C-4998-80C9-B36DE967ADC0}" destId="{AD0AB6B8-79C1-42C0-B6EF-86AC428809B5}" srcOrd="4" destOrd="0" parTransId="{D7D9AE6B-7990-4A72-AF45-8E7CC8912F69}" sibTransId="{6D901B88-AC04-4FAF-B013-8366BFB923BD}"/>
    <dgm:cxn modelId="{B7039AB0-1D03-4837-9237-AF19D416E96A}" type="presOf" srcId="{62ECD573-766C-4111-9632-490D73E5F3A2}" destId="{606DBEF1-D3F9-4CA7-942D-1A3E804E21E3}" srcOrd="1" destOrd="0" presId="urn:microsoft.com/office/officeart/2005/8/layout/vList4"/>
    <dgm:cxn modelId="{341AC268-8285-4704-965D-CFB2FEA38738}" type="presOf" srcId="{C66BACBF-CBFE-4ADD-B5E2-930B1E4BBC98}" destId="{329A374F-3799-411C-837F-42DBB0AC815A}" srcOrd="1" destOrd="0" presId="urn:microsoft.com/office/officeart/2005/8/layout/vList4"/>
    <dgm:cxn modelId="{E4CD8BE1-A0E8-4CAC-9B89-24AAE9F50FFD}" type="presOf" srcId="{AD0AB6B8-79C1-42C0-B6EF-86AC428809B5}" destId="{6F696A94-CE90-4B30-B195-FA3DFB7015B9}" srcOrd="0" destOrd="0" presId="urn:microsoft.com/office/officeart/2005/8/layout/vList4"/>
    <dgm:cxn modelId="{F36478EE-344E-47D5-B22A-9BC0A81C891F}" type="presOf" srcId="{62ECD573-766C-4111-9632-490D73E5F3A2}" destId="{3559ADC5-0C79-49B4-8330-7526E023DECA}" srcOrd="0" destOrd="0" presId="urn:microsoft.com/office/officeart/2005/8/layout/vList4"/>
    <dgm:cxn modelId="{30CBCAF6-16B5-4FAE-BD49-BCA3BB193261}" type="presOf" srcId="{295CEF1D-471B-4CF1-A1BA-E7515033803C}" destId="{4C67E8B6-0FB4-4956-8B49-2CCBE4B57BE3}" srcOrd="1" destOrd="0" presId="urn:microsoft.com/office/officeart/2005/8/layout/vList4"/>
    <dgm:cxn modelId="{029DD216-0F41-45AE-A0B6-88F1D538B005}" srcId="{97F695EE-4E4C-4998-80C9-B36DE967ADC0}" destId="{C66BACBF-CBFE-4ADD-B5E2-930B1E4BBC98}" srcOrd="0" destOrd="0" parTransId="{96252097-E499-4782-A24A-9BD0D8509D36}" sibTransId="{86926FDB-E26D-4913-95AD-5F4A9849AEE6}"/>
    <dgm:cxn modelId="{283F0951-EB24-4857-BF5F-763954A89F82}" srcId="{97F695EE-4E4C-4998-80C9-B36DE967ADC0}" destId="{62ECD573-766C-4111-9632-490D73E5F3A2}" srcOrd="3" destOrd="0" parTransId="{486E28CF-F5F8-4204-A632-F1087E60D8D1}" sibTransId="{C54B9C8B-1882-47DF-A2A4-097F479F515B}"/>
    <dgm:cxn modelId="{E67F6C31-3A24-41BC-A5B5-BDF369F711E4}" type="presParOf" srcId="{9ADF00D8-8E2A-41B2-879F-DA3F780587E6}" destId="{D2D6C4A4-C251-40EA-94EE-54CC44056B2B}" srcOrd="0" destOrd="0" presId="urn:microsoft.com/office/officeart/2005/8/layout/vList4"/>
    <dgm:cxn modelId="{564F65E2-88F6-4BC3-BE22-153E9CCBA723}" type="presParOf" srcId="{D2D6C4A4-C251-40EA-94EE-54CC44056B2B}" destId="{69272F0C-3B39-43B4-ACEB-90B2F11E80E3}" srcOrd="0" destOrd="0" presId="urn:microsoft.com/office/officeart/2005/8/layout/vList4"/>
    <dgm:cxn modelId="{EF4DF20C-C33C-47C9-B5C6-7FFB6561B4B0}" type="presParOf" srcId="{D2D6C4A4-C251-40EA-94EE-54CC44056B2B}" destId="{60EFB69E-6875-4B57-BA5B-FC00215BEC74}" srcOrd="1" destOrd="0" presId="urn:microsoft.com/office/officeart/2005/8/layout/vList4"/>
    <dgm:cxn modelId="{32800D98-A215-411E-8D7A-34FB61E9097B}" type="presParOf" srcId="{D2D6C4A4-C251-40EA-94EE-54CC44056B2B}" destId="{329A374F-3799-411C-837F-42DBB0AC815A}" srcOrd="2" destOrd="0" presId="urn:microsoft.com/office/officeart/2005/8/layout/vList4"/>
    <dgm:cxn modelId="{BE03FAC1-76E4-461C-81FC-79EE8F22C406}" type="presParOf" srcId="{9ADF00D8-8E2A-41B2-879F-DA3F780587E6}" destId="{31CF5EAC-EA44-4F00-BB29-6C130896ECC1}" srcOrd="1" destOrd="0" presId="urn:microsoft.com/office/officeart/2005/8/layout/vList4"/>
    <dgm:cxn modelId="{1C68D0A9-B55E-4BBD-B270-CB496ACAB45C}" type="presParOf" srcId="{9ADF00D8-8E2A-41B2-879F-DA3F780587E6}" destId="{5F42C973-4C1E-4F65-BE6B-554A1E8132E8}" srcOrd="2" destOrd="0" presId="urn:microsoft.com/office/officeart/2005/8/layout/vList4"/>
    <dgm:cxn modelId="{8E56EC2D-1D9E-4BD2-B76D-8CAA14839594}" type="presParOf" srcId="{5F42C973-4C1E-4F65-BE6B-554A1E8132E8}" destId="{6BACA7B4-8BE9-4DBB-9B38-DA55AD2A9AAA}" srcOrd="0" destOrd="0" presId="urn:microsoft.com/office/officeart/2005/8/layout/vList4"/>
    <dgm:cxn modelId="{39E0EBC8-BB6A-4708-8A90-C57F3B284F16}" type="presParOf" srcId="{5F42C973-4C1E-4F65-BE6B-554A1E8132E8}" destId="{E2B07E0C-7D7F-403D-B493-9F4B7681E16B}" srcOrd="1" destOrd="0" presId="urn:microsoft.com/office/officeart/2005/8/layout/vList4"/>
    <dgm:cxn modelId="{E890185A-021C-4C39-99EC-4D83A0774545}" type="presParOf" srcId="{5F42C973-4C1E-4F65-BE6B-554A1E8132E8}" destId="{114E9A33-27CE-4B16-B6E1-EF277767A769}" srcOrd="2" destOrd="0" presId="urn:microsoft.com/office/officeart/2005/8/layout/vList4"/>
    <dgm:cxn modelId="{73BC5B60-9F7A-406D-B37B-4AA1ABF65E20}" type="presParOf" srcId="{9ADF00D8-8E2A-41B2-879F-DA3F780587E6}" destId="{9E837E9E-C73E-4F63-AD43-A36F7F013121}" srcOrd="3" destOrd="0" presId="urn:microsoft.com/office/officeart/2005/8/layout/vList4"/>
    <dgm:cxn modelId="{A4DE6FF6-54B7-45D9-8242-89C57D30F9FB}" type="presParOf" srcId="{9ADF00D8-8E2A-41B2-879F-DA3F780587E6}" destId="{2D5447E0-4501-4CC3-A0BB-B9019B64C659}" srcOrd="4" destOrd="0" presId="urn:microsoft.com/office/officeart/2005/8/layout/vList4"/>
    <dgm:cxn modelId="{A4D4CD3B-97FA-48C3-A1F9-2AA466F5EA42}" type="presParOf" srcId="{2D5447E0-4501-4CC3-A0BB-B9019B64C659}" destId="{FC7B76D2-64FF-4833-9D5B-D4EB80BDAC3C}" srcOrd="0" destOrd="0" presId="urn:microsoft.com/office/officeart/2005/8/layout/vList4"/>
    <dgm:cxn modelId="{AF1D8ABC-F43A-4002-891C-2C50173941A0}" type="presParOf" srcId="{2D5447E0-4501-4CC3-A0BB-B9019B64C659}" destId="{FD5593F4-15FC-41D1-8CBB-5015532D8B63}" srcOrd="1" destOrd="0" presId="urn:microsoft.com/office/officeart/2005/8/layout/vList4"/>
    <dgm:cxn modelId="{7D55BC4C-A045-4468-BF1B-250058D564AF}" type="presParOf" srcId="{2D5447E0-4501-4CC3-A0BB-B9019B64C659}" destId="{4C67E8B6-0FB4-4956-8B49-2CCBE4B57BE3}" srcOrd="2" destOrd="0" presId="urn:microsoft.com/office/officeart/2005/8/layout/vList4"/>
    <dgm:cxn modelId="{51F72898-9109-46BA-8EA4-E36E12FD832E}" type="presParOf" srcId="{9ADF00D8-8E2A-41B2-879F-DA3F780587E6}" destId="{71944F04-486F-4700-A005-E5CC3951B744}" srcOrd="5" destOrd="0" presId="urn:microsoft.com/office/officeart/2005/8/layout/vList4"/>
    <dgm:cxn modelId="{0945E542-972E-4E17-B844-EB878A6CA5B9}" type="presParOf" srcId="{9ADF00D8-8E2A-41B2-879F-DA3F780587E6}" destId="{AE5372C9-C444-4F83-A528-FC5514E83853}" srcOrd="6" destOrd="0" presId="urn:microsoft.com/office/officeart/2005/8/layout/vList4"/>
    <dgm:cxn modelId="{DCD17489-74BC-418C-A3A8-C423125736BC}" type="presParOf" srcId="{AE5372C9-C444-4F83-A528-FC5514E83853}" destId="{3559ADC5-0C79-49B4-8330-7526E023DECA}" srcOrd="0" destOrd="0" presId="urn:microsoft.com/office/officeart/2005/8/layout/vList4"/>
    <dgm:cxn modelId="{C9B637D8-9261-461F-A904-12E7F9C07568}" type="presParOf" srcId="{AE5372C9-C444-4F83-A528-FC5514E83853}" destId="{8602A4FA-BBF7-48B9-B35C-E8C260620EB5}" srcOrd="1" destOrd="0" presId="urn:microsoft.com/office/officeart/2005/8/layout/vList4"/>
    <dgm:cxn modelId="{805D91B6-68EB-4428-9792-7DD50184CC6D}" type="presParOf" srcId="{AE5372C9-C444-4F83-A528-FC5514E83853}" destId="{606DBEF1-D3F9-4CA7-942D-1A3E804E21E3}" srcOrd="2" destOrd="0" presId="urn:microsoft.com/office/officeart/2005/8/layout/vList4"/>
    <dgm:cxn modelId="{D9412C65-866A-43D8-8AEE-DE59FD2319DA}" type="presParOf" srcId="{9ADF00D8-8E2A-41B2-879F-DA3F780587E6}" destId="{6761046C-0AB2-4D63-A13E-74C55A3D2D5C}" srcOrd="7" destOrd="0" presId="urn:microsoft.com/office/officeart/2005/8/layout/vList4"/>
    <dgm:cxn modelId="{CD6F6532-CE16-4110-83E8-C45174AFF220}" type="presParOf" srcId="{9ADF00D8-8E2A-41B2-879F-DA3F780587E6}" destId="{5898E2FE-6F02-44A8-B984-DB8FB02C0955}" srcOrd="8" destOrd="0" presId="urn:microsoft.com/office/officeart/2005/8/layout/vList4"/>
    <dgm:cxn modelId="{37CF65E6-CDA6-40CE-AD43-717E45A411FA}" type="presParOf" srcId="{5898E2FE-6F02-44A8-B984-DB8FB02C0955}" destId="{6F696A94-CE90-4B30-B195-FA3DFB7015B9}" srcOrd="0" destOrd="0" presId="urn:microsoft.com/office/officeart/2005/8/layout/vList4"/>
    <dgm:cxn modelId="{241787D1-B927-4C5A-BEFA-A1229E67213D}" type="presParOf" srcId="{5898E2FE-6F02-44A8-B984-DB8FB02C0955}" destId="{DB72A0C2-F0DA-44E7-8449-185F5D39A9A3}" srcOrd="1" destOrd="0" presId="urn:microsoft.com/office/officeart/2005/8/layout/vList4"/>
    <dgm:cxn modelId="{57D9DA0D-0EED-4F8B-A18A-A43660FFA3C1}" type="presParOf" srcId="{5898E2FE-6F02-44A8-B984-DB8FB02C0955}" destId="{5EF2B305-E8A4-4188-8CCF-D52F661C1397}"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423FA-7EA0-4A9E-84A8-709DCB1CC9F2}">
      <dsp:nvSpPr>
        <dsp:cNvPr id="0" name=""/>
        <dsp:cNvSpPr/>
      </dsp:nvSpPr>
      <dsp:spPr>
        <a:xfrm>
          <a:off x="0" y="913296"/>
          <a:ext cx="3605280" cy="3605280"/>
        </a:xfrm>
        <a:prstGeom prst="ellipse">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34A9A16-F19F-47BF-B354-1F29CD54E3F1}">
      <dsp:nvSpPr>
        <dsp:cNvPr id="0" name=""/>
        <dsp:cNvSpPr/>
      </dsp:nvSpPr>
      <dsp:spPr>
        <a:xfrm>
          <a:off x="756952" y="1640164"/>
          <a:ext cx="2163168" cy="2163168"/>
        </a:xfrm>
        <a:prstGeom prst="ellipse">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C2429F2-E366-47DB-AD50-8AF18854A3D7}">
      <dsp:nvSpPr>
        <dsp:cNvPr id="0" name=""/>
        <dsp:cNvSpPr/>
      </dsp:nvSpPr>
      <dsp:spPr>
        <a:xfrm>
          <a:off x="1479962" y="2362200"/>
          <a:ext cx="721056" cy="721056"/>
        </a:xfrm>
        <a:prstGeom prst="ellips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FC1A23E-A0F9-4A9D-8887-DEB01B8363CF}">
      <dsp:nvSpPr>
        <dsp:cNvPr id="0" name=""/>
        <dsp:cNvSpPr/>
      </dsp:nvSpPr>
      <dsp:spPr>
        <a:xfrm>
          <a:off x="4072255" y="157105"/>
          <a:ext cx="4370212" cy="4438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lvl="0" algn="just" defTabSz="1066800">
            <a:lnSpc>
              <a:spcPct val="90000"/>
            </a:lnSpc>
            <a:spcBef>
              <a:spcPct val="0"/>
            </a:spcBef>
            <a:spcAft>
              <a:spcPct val="35000"/>
            </a:spcAft>
          </a:pPr>
          <a:r>
            <a:rPr lang="en-US" sz="2400" b="0" kern="1200" dirty="0" smtClean="0">
              <a:latin typeface="+mn-lt"/>
            </a:rPr>
            <a:t>to prove that </a:t>
          </a:r>
        </a:p>
        <a:p>
          <a:pPr lvl="0" algn="just" defTabSz="1066800">
            <a:lnSpc>
              <a:spcPct val="90000"/>
            </a:lnSpc>
            <a:spcBef>
              <a:spcPct val="0"/>
            </a:spcBef>
            <a:spcAft>
              <a:spcPct val="35000"/>
            </a:spcAft>
          </a:pPr>
          <a:r>
            <a:rPr lang="en-US" sz="2400" b="0" kern="1200" dirty="0" smtClean="0">
              <a:latin typeface="+mn-lt"/>
            </a:rPr>
            <a:t>the </a:t>
          </a:r>
          <a:r>
            <a:rPr lang="en-US" sz="2400" b="1" kern="1200" dirty="0" smtClean="0">
              <a:latin typeface="+mn-lt"/>
            </a:rPr>
            <a:t>most effective response </a:t>
          </a:r>
          <a:r>
            <a:rPr lang="en-US" sz="2400" b="0" kern="1200" dirty="0" smtClean="0">
              <a:latin typeface="+mn-lt"/>
            </a:rPr>
            <a:t>to demographic changes is </a:t>
          </a:r>
          <a:r>
            <a:rPr lang="en-US" sz="2400" b="1" kern="1200" dirty="0" smtClean="0">
              <a:latin typeface="+mn-lt"/>
            </a:rPr>
            <a:t>taking care of the ageing working population </a:t>
          </a:r>
          <a:r>
            <a:rPr lang="en-US" sz="2400" b="0" kern="1200" dirty="0" smtClean="0">
              <a:latin typeface="+mn-lt"/>
            </a:rPr>
            <a:t>through </a:t>
          </a:r>
        </a:p>
        <a:p>
          <a:pPr lvl="0" algn="l" defTabSz="1066800">
            <a:lnSpc>
              <a:spcPct val="90000"/>
            </a:lnSpc>
            <a:spcBef>
              <a:spcPct val="0"/>
            </a:spcBef>
            <a:spcAft>
              <a:spcPct val="35000"/>
            </a:spcAft>
          </a:pPr>
          <a:r>
            <a:rPr lang="en-US" sz="2800" b="1" kern="1200" dirty="0" smtClean="0">
              <a:solidFill>
                <a:srgbClr val="0000FF"/>
              </a:solidFill>
              <a:latin typeface="+mn-lt"/>
            </a:rPr>
            <a:t>Age Management policies</a:t>
          </a:r>
        </a:p>
        <a:p>
          <a:pPr lvl="0" algn="l" defTabSz="1066800">
            <a:lnSpc>
              <a:spcPct val="90000"/>
            </a:lnSpc>
            <a:spcBef>
              <a:spcPct val="0"/>
            </a:spcBef>
            <a:spcAft>
              <a:spcPct val="35000"/>
            </a:spcAft>
          </a:pPr>
          <a:r>
            <a:rPr lang="en-US" sz="2400" b="0" kern="1200" dirty="0" smtClean="0">
              <a:latin typeface="+mn-lt"/>
            </a:rPr>
            <a:t> and </a:t>
          </a:r>
        </a:p>
        <a:p>
          <a:pPr lvl="0" algn="l" defTabSz="1066800">
            <a:lnSpc>
              <a:spcPct val="90000"/>
            </a:lnSpc>
            <a:spcBef>
              <a:spcPct val="0"/>
            </a:spcBef>
            <a:spcAft>
              <a:spcPct val="35000"/>
            </a:spcAft>
          </a:pPr>
          <a:r>
            <a:rPr lang="en-US" sz="2800" b="1" kern="1200" dirty="0" smtClean="0">
              <a:solidFill>
                <a:srgbClr val="0000FF"/>
              </a:solidFill>
              <a:latin typeface="+mn-lt"/>
            </a:rPr>
            <a:t>Intergenerational solidarity</a:t>
          </a:r>
          <a:endParaRPr lang="en-GB" sz="2800" b="1" kern="1200" dirty="0">
            <a:solidFill>
              <a:srgbClr val="0000FF"/>
            </a:solidFill>
            <a:latin typeface="+mn-lt"/>
          </a:endParaRPr>
        </a:p>
      </dsp:txBody>
      <dsp:txXfrm>
        <a:off x="4072255" y="157105"/>
        <a:ext cx="4370212" cy="4438319"/>
      </dsp:txXfrm>
    </dsp:sp>
    <dsp:sp modelId="{B16D1E49-E00D-4BD6-A76A-1FBE4CC1FFBC}">
      <dsp:nvSpPr>
        <dsp:cNvPr id="0" name=""/>
        <dsp:cNvSpPr/>
      </dsp:nvSpPr>
      <dsp:spPr>
        <a:xfrm>
          <a:off x="3568191" y="1107838"/>
          <a:ext cx="450660" cy="0"/>
        </a:xfrm>
        <a:prstGeom prst="line">
          <a:avLst/>
        </a:prstGeom>
        <a:solidFill>
          <a:schemeClr val="accent3">
            <a:hueOff val="0"/>
            <a:satOff val="0"/>
            <a:lumOff val="0"/>
            <a:alphaOff val="0"/>
          </a:schemeClr>
        </a:solidFill>
        <a:ln w="4445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DCD8C8B-3A12-451F-992C-F045857D543C}">
      <dsp:nvSpPr>
        <dsp:cNvPr id="0" name=""/>
        <dsp:cNvSpPr/>
      </dsp:nvSpPr>
      <dsp:spPr>
        <a:xfrm rot="5400000">
          <a:off x="2145734" y="1018129"/>
          <a:ext cx="1325894" cy="1505318"/>
        </a:xfrm>
        <a:prstGeom prst="line">
          <a:avLst/>
        </a:prstGeom>
        <a:solidFill>
          <a:schemeClr val="accent3">
            <a:hueOff val="0"/>
            <a:satOff val="0"/>
            <a:lumOff val="0"/>
            <a:alphaOff val="0"/>
          </a:schemeClr>
        </a:solidFill>
        <a:ln w="4445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87E6533-DB61-47C6-B5D5-304621354F3B}">
      <dsp:nvSpPr>
        <dsp:cNvPr id="0" name=""/>
        <dsp:cNvSpPr/>
      </dsp:nvSpPr>
      <dsp:spPr>
        <a:xfrm>
          <a:off x="8249620" y="4348202"/>
          <a:ext cx="45714" cy="33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6350" rIns="6350" bIns="6350" numCol="1" spcCol="1270" anchor="ctr" anchorCtr="0">
          <a:noAutofit/>
        </a:bodyPr>
        <a:lstStyle/>
        <a:p>
          <a:pPr lvl="0" algn="l" defTabSz="222250">
            <a:lnSpc>
              <a:spcPct val="90000"/>
            </a:lnSpc>
            <a:spcBef>
              <a:spcPct val="0"/>
            </a:spcBef>
            <a:spcAft>
              <a:spcPct val="35000"/>
            </a:spcAft>
          </a:pPr>
          <a:endParaRPr lang="en-GB" sz="500" kern="1200" dirty="0"/>
        </a:p>
      </dsp:txBody>
      <dsp:txXfrm>
        <a:off x="8249620" y="4348202"/>
        <a:ext cx="45714" cy="331455"/>
      </dsp:txXfrm>
    </dsp:sp>
    <dsp:sp modelId="{9CBACE80-10C4-4556-846E-F2A9E0A7CD12}">
      <dsp:nvSpPr>
        <dsp:cNvPr id="0" name=""/>
        <dsp:cNvSpPr/>
      </dsp:nvSpPr>
      <dsp:spPr>
        <a:xfrm flipH="1" flipV="1">
          <a:off x="6088474" y="4761320"/>
          <a:ext cx="493035" cy="45720"/>
        </a:xfrm>
        <a:prstGeom prst="line">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1">
          <a:scrgbClr r="0" g="0" b="0"/>
        </a:effectRef>
        <a:fontRef idx="minor"/>
      </dsp:style>
    </dsp:sp>
    <dsp:sp modelId="{D17B80DD-4F30-40F9-AB95-6790FED312F3}">
      <dsp:nvSpPr>
        <dsp:cNvPr id="0" name=""/>
        <dsp:cNvSpPr/>
      </dsp:nvSpPr>
      <dsp:spPr>
        <a:xfrm rot="16200000" flipV="1">
          <a:off x="7463226" y="4444238"/>
          <a:ext cx="256647" cy="45725"/>
        </a:xfrm>
        <a:prstGeom prst="line">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1">
          <a:scrgbClr r="0" g="0" b="0"/>
        </a:effectRef>
        <a:fontRef idx="minor"/>
      </dsp:style>
    </dsp:sp>
    <dsp:sp modelId="{45AAC8D8-4485-448B-B2B5-A1E200A3A460}">
      <dsp:nvSpPr>
        <dsp:cNvPr id="0" name=""/>
        <dsp:cNvSpPr/>
      </dsp:nvSpPr>
      <dsp:spPr>
        <a:xfrm>
          <a:off x="7780637" y="4420206"/>
          <a:ext cx="978022" cy="4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6350" rIns="6350" bIns="6350" numCol="1" spcCol="1270" anchor="ctr" anchorCtr="0">
          <a:noAutofit/>
        </a:bodyPr>
        <a:lstStyle/>
        <a:p>
          <a:pPr lvl="0" algn="l" defTabSz="222250">
            <a:lnSpc>
              <a:spcPct val="90000"/>
            </a:lnSpc>
            <a:spcBef>
              <a:spcPct val="0"/>
            </a:spcBef>
            <a:spcAft>
              <a:spcPct val="35000"/>
            </a:spcAft>
          </a:pPr>
          <a:endParaRPr lang="en-GB" sz="500" kern="1200" dirty="0"/>
        </a:p>
      </dsp:txBody>
      <dsp:txXfrm>
        <a:off x="7780637" y="4420206"/>
        <a:ext cx="978022" cy="45720"/>
      </dsp:txXfrm>
    </dsp:sp>
    <dsp:sp modelId="{100EFB24-5627-4B0C-992F-692F1893D225}">
      <dsp:nvSpPr>
        <dsp:cNvPr id="0" name=""/>
        <dsp:cNvSpPr/>
      </dsp:nvSpPr>
      <dsp:spPr>
        <a:xfrm>
          <a:off x="6893855" y="4451410"/>
          <a:ext cx="450660" cy="0"/>
        </a:xfrm>
        <a:prstGeom prst="line">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1">
          <a:scrgbClr r="0" g="0" b="0"/>
        </a:effectRef>
        <a:fontRef idx="minor"/>
      </dsp:style>
    </dsp:sp>
    <dsp:sp modelId="{1173C66F-1CD1-49BC-B7CF-94250B218219}">
      <dsp:nvSpPr>
        <dsp:cNvPr id="0" name=""/>
        <dsp:cNvSpPr/>
      </dsp:nvSpPr>
      <dsp:spPr>
        <a:xfrm rot="5400000" flipH="1" flipV="1">
          <a:off x="8421421" y="3843005"/>
          <a:ext cx="406505" cy="327177"/>
        </a:xfrm>
        <a:prstGeom prst="line">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423FA-7EA0-4A9E-84A8-709DCB1CC9F2}">
      <dsp:nvSpPr>
        <dsp:cNvPr id="0" name=""/>
        <dsp:cNvSpPr/>
      </dsp:nvSpPr>
      <dsp:spPr>
        <a:xfrm>
          <a:off x="101366" y="887440"/>
          <a:ext cx="3605280" cy="3605280"/>
        </a:xfrm>
        <a:prstGeom prst="ellipse">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34A9A16-F19F-47BF-B354-1F29CD54E3F1}">
      <dsp:nvSpPr>
        <dsp:cNvPr id="0" name=""/>
        <dsp:cNvSpPr/>
      </dsp:nvSpPr>
      <dsp:spPr>
        <a:xfrm>
          <a:off x="862866" y="1607529"/>
          <a:ext cx="2163168" cy="2163168"/>
        </a:xfrm>
        <a:prstGeom prst="ellipse">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C2429F2-E366-47DB-AD50-8AF18854A3D7}">
      <dsp:nvSpPr>
        <dsp:cNvPr id="0" name=""/>
        <dsp:cNvSpPr/>
      </dsp:nvSpPr>
      <dsp:spPr>
        <a:xfrm>
          <a:off x="1581334" y="2327619"/>
          <a:ext cx="721056" cy="721056"/>
        </a:xfrm>
        <a:prstGeom prst="ellips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FC1A23E-A0F9-4A9D-8887-DEB01B8363CF}">
      <dsp:nvSpPr>
        <dsp:cNvPr id="0" name=""/>
        <dsp:cNvSpPr/>
      </dsp:nvSpPr>
      <dsp:spPr>
        <a:xfrm>
          <a:off x="4376369" y="-1"/>
          <a:ext cx="3964726" cy="4807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just" defTabSz="1155700">
            <a:lnSpc>
              <a:spcPct val="90000"/>
            </a:lnSpc>
            <a:spcBef>
              <a:spcPct val="0"/>
            </a:spcBef>
            <a:spcAft>
              <a:spcPct val="35000"/>
            </a:spcAft>
          </a:pPr>
          <a:endParaRPr lang="en-US" sz="2600" b="0" i="0" kern="1200" dirty="0" smtClean="0">
            <a:latin typeface="+mn-lt"/>
          </a:endParaRPr>
        </a:p>
        <a:p>
          <a:pPr lvl="0" algn="just" defTabSz="1155700">
            <a:lnSpc>
              <a:spcPct val="90000"/>
            </a:lnSpc>
            <a:spcBef>
              <a:spcPct val="0"/>
            </a:spcBef>
            <a:spcAft>
              <a:spcPct val="35000"/>
            </a:spcAft>
          </a:pPr>
          <a:r>
            <a:rPr lang="en-US" sz="2600" b="0" i="0" kern="1200" dirty="0" smtClean="0">
              <a:latin typeface="+mn-lt"/>
            </a:rPr>
            <a:t>to identify a "</a:t>
          </a:r>
          <a:r>
            <a:rPr lang="en-US" sz="2600" b="1" i="0" kern="1200" dirty="0" smtClean="0">
              <a:latin typeface="+mn-lt"/>
            </a:rPr>
            <a:t>virtuous circle</a:t>
          </a:r>
          <a:r>
            <a:rPr lang="en-US" sz="2600" b="0" i="0" kern="1200" dirty="0" smtClean="0">
              <a:latin typeface="+mn-lt"/>
            </a:rPr>
            <a:t>" between </a:t>
          </a:r>
          <a:r>
            <a:rPr lang="en-US" sz="2600" b="1" i="0" kern="1200" dirty="0" smtClean="0">
              <a:latin typeface="+mn-lt"/>
            </a:rPr>
            <a:t>European, national and company trade unions </a:t>
          </a:r>
        </a:p>
        <a:p>
          <a:pPr lvl="0" algn="just" defTabSz="1155700">
            <a:lnSpc>
              <a:spcPct val="90000"/>
            </a:lnSpc>
            <a:spcBef>
              <a:spcPct val="0"/>
            </a:spcBef>
            <a:spcAft>
              <a:spcPct val="35000"/>
            </a:spcAft>
          </a:pPr>
          <a:r>
            <a:rPr lang="en-US" sz="2600" b="1" i="0" kern="1200" dirty="0" smtClean="0">
              <a:solidFill>
                <a:srgbClr val="0000FF"/>
              </a:solidFill>
              <a:latin typeface="+mn-lt"/>
            </a:rPr>
            <a:t>to negotiate </a:t>
          </a:r>
          <a:r>
            <a:rPr lang="en-US" sz="2600" b="0" i="0" kern="1200" dirty="0" smtClean="0">
              <a:latin typeface="+mn-lt"/>
            </a:rPr>
            <a:t>companies policies for aged and young workers in order  </a:t>
          </a:r>
          <a:r>
            <a:rPr lang="en-US" sz="2600" b="1" i="0" kern="1200" dirty="0" smtClean="0">
              <a:solidFill>
                <a:srgbClr val="0000FF"/>
              </a:solidFill>
              <a:latin typeface="+mn-lt"/>
            </a:rPr>
            <a:t>to manage changes in work in a supportive and inclusive way</a:t>
          </a:r>
        </a:p>
        <a:p>
          <a:pPr lvl="0" algn="just" defTabSz="1155700">
            <a:lnSpc>
              <a:spcPct val="90000"/>
            </a:lnSpc>
            <a:spcBef>
              <a:spcPct val="0"/>
            </a:spcBef>
            <a:spcAft>
              <a:spcPct val="35000"/>
            </a:spcAft>
          </a:pPr>
          <a:endParaRPr lang="en-GB" sz="2800" b="1" i="0" kern="1200" dirty="0">
            <a:solidFill>
              <a:srgbClr val="0070C0"/>
            </a:solidFill>
            <a:latin typeface="+mn-lt"/>
          </a:endParaRPr>
        </a:p>
      </dsp:txBody>
      <dsp:txXfrm>
        <a:off x="4376369" y="-1"/>
        <a:ext cx="3964726" cy="4807041"/>
      </dsp:txXfrm>
    </dsp:sp>
    <dsp:sp modelId="{B16D1E49-E00D-4BD6-A76A-1FBE4CC1FFBC}">
      <dsp:nvSpPr>
        <dsp:cNvPr id="0" name=""/>
        <dsp:cNvSpPr/>
      </dsp:nvSpPr>
      <dsp:spPr>
        <a:xfrm>
          <a:off x="3669563" y="1200019"/>
          <a:ext cx="450660" cy="0"/>
        </a:xfrm>
        <a:prstGeom prst="line">
          <a:avLst/>
        </a:prstGeom>
        <a:solidFill>
          <a:schemeClr val="accent3">
            <a:hueOff val="0"/>
            <a:satOff val="0"/>
            <a:lumOff val="0"/>
            <a:alphaOff val="0"/>
          </a:schemeClr>
        </a:solidFill>
        <a:ln w="4445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DCD8C8B-3A12-451F-992C-F045857D543C}">
      <dsp:nvSpPr>
        <dsp:cNvPr id="0" name=""/>
        <dsp:cNvSpPr/>
      </dsp:nvSpPr>
      <dsp:spPr>
        <a:xfrm rot="5400000">
          <a:off x="2247105" y="1110310"/>
          <a:ext cx="1325894" cy="1505318"/>
        </a:xfrm>
        <a:prstGeom prst="line">
          <a:avLst/>
        </a:prstGeom>
        <a:solidFill>
          <a:schemeClr val="accent3">
            <a:hueOff val="0"/>
            <a:satOff val="0"/>
            <a:lumOff val="0"/>
            <a:alphaOff val="0"/>
          </a:schemeClr>
        </a:solidFill>
        <a:ln w="44450" cap="flat" cmpd="sng" algn="ctr">
          <a:solidFill>
            <a:srgbClr val="FFC00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87E6533-DB61-47C6-B5D5-304621354F3B}">
      <dsp:nvSpPr>
        <dsp:cNvPr id="0" name=""/>
        <dsp:cNvSpPr/>
      </dsp:nvSpPr>
      <dsp:spPr>
        <a:xfrm>
          <a:off x="8350992" y="4440382"/>
          <a:ext cx="45714" cy="331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6350" rIns="6350" bIns="6350" numCol="1" spcCol="1270" anchor="ctr" anchorCtr="0">
          <a:noAutofit/>
        </a:bodyPr>
        <a:lstStyle/>
        <a:p>
          <a:pPr lvl="0" algn="l" defTabSz="222250">
            <a:lnSpc>
              <a:spcPct val="90000"/>
            </a:lnSpc>
            <a:spcBef>
              <a:spcPct val="0"/>
            </a:spcBef>
            <a:spcAft>
              <a:spcPct val="35000"/>
            </a:spcAft>
          </a:pPr>
          <a:endParaRPr lang="en-GB" sz="500" kern="1200" dirty="0"/>
        </a:p>
      </dsp:txBody>
      <dsp:txXfrm>
        <a:off x="8350992" y="4440382"/>
        <a:ext cx="45714" cy="331455"/>
      </dsp:txXfrm>
    </dsp:sp>
    <dsp:sp modelId="{9CBACE80-10C4-4556-846E-F2A9E0A7CD12}">
      <dsp:nvSpPr>
        <dsp:cNvPr id="0" name=""/>
        <dsp:cNvSpPr/>
      </dsp:nvSpPr>
      <dsp:spPr>
        <a:xfrm flipH="1" flipV="1">
          <a:off x="6189845" y="4761320"/>
          <a:ext cx="493035" cy="45720"/>
        </a:xfrm>
        <a:prstGeom prst="line">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1">
          <a:scrgbClr r="0" g="0" b="0"/>
        </a:effectRef>
        <a:fontRef idx="minor"/>
      </dsp:style>
    </dsp:sp>
    <dsp:sp modelId="{D17B80DD-4F30-40F9-AB95-6790FED312F3}">
      <dsp:nvSpPr>
        <dsp:cNvPr id="0" name=""/>
        <dsp:cNvSpPr/>
      </dsp:nvSpPr>
      <dsp:spPr>
        <a:xfrm rot="16200000" flipV="1">
          <a:off x="7564597" y="4536419"/>
          <a:ext cx="256647" cy="45725"/>
        </a:xfrm>
        <a:prstGeom prst="line">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1">
          <a:scrgbClr r="0" g="0" b="0"/>
        </a:effectRef>
        <a:fontRef idx="minor"/>
      </dsp:style>
    </dsp:sp>
    <dsp:sp modelId="{45AAC8D8-4485-448B-B2B5-A1E200A3A460}">
      <dsp:nvSpPr>
        <dsp:cNvPr id="0" name=""/>
        <dsp:cNvSpPr/>
      </dsp:nvSpPr>
      <dsp:spPr>
        <a:xfrm>
          <a:off x="7810240" y="4512386"/>
          <a:ext cx="978022" cy="4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6350" rIns="6350" bIns="6350" numCol="1" spcCol="1270" anchor="ctr" anchorCtr="0">
          <a:noAutofit/>
        </a:bodyPr>
        <a:lstStyle/>
        <a:p>
          <a:pPr lvl="0" algn="l" defTabSz="222250">
            <a:lnSpc>
              <a:spcPct val="90000"/>
            </a:lnSpc>
            <a:spcBef>
              <a:spcPct val="0"/>
            </a:spcBef>
            <a:spcAft>
              <a:spcPct val="35000"/>
            </a:spcAft>
          </a:pPr>
          <a:endParaRPr lang="en-GB" sz="500" kern="1200" dirty="0"/>
        </a:p>
      </dsp:txBody>
      <dsp:txXfrm>
        <a:off x="7810240" y="4512386"/>
        <a:ext cx="978022" cy="45720"/>
      </dsp:txXfrm>
    </dsp:sp>
    <dsp:sp modelId="{100EFB24-5627-4B0C-992F-692F1893D225}">
      <dsp:nvSpPr>
        <dsp:cNvPr id="0" name=""/>
        <dsp:cNvSpPr/>
      </dsp:nvSpPr>
      <dsp:spPr>
        <a:xfrm>
          <a:off x="6995226" y="4543591"/>
          <a:ext cx="450660" cy="0"/>
        </a:xfrm>
        <a:prstGeom prst="line">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1">
          <a:scrgbClr r="0" g="0" b="0"/>
        </a:effectRef>
        <a:fontRef idx="minor"/>
      </dsp:style>
    </dsp:sp>
    <dsp:sp modelId="{1173C66F-1CD1-49BC-B7CF-94250B218219}">
      <dsp:nvSpPr>
        <dsp:cNvPr id="0" name=""/>
        <dsp:cNvSpPr/>
      </dsp:nvSpPr>
      <dsp:spPr>
        <a:xfrm rot="5400000" flipH="1" flipV="1">
          <a:off x="8421421" y="3935186"/>
          <a:ext cx="406505" cy="327177"/>
        </a:xfrm>
        <a:prstGeom prst="line">
          <a:avLst/>
        </a:prstGeom>
        <a:solidFill>
          <a:schemeClr val="accent3">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56195-4779-46A8-8265-18F49CAEA90E}">
      <dsp:nvSpPr>
        <dsp:cNvPr id="0" name=""/>
        <dsp:cNvSpPr/>
      </dsp:nvSpPr>
      <dsp:spPr>
        <a:xfrm>
          <a:off x="2900792" y="2326198"/>
          <a:ext cx="3273295" cy="3150891"/>
        </a:xfrm>
        <a:prstGeom prst="ellipse">
          <a:avLst/>
        </a:prstGeom>
        <a:solidFill>
          <a:srgbClr val="7030A0"/>
        </a:solidFill>
        <a:ln w="50800" cmpd="sng">
          <a:solidFill>
            <a:srgbClr val="FFFF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it-IT" sz="2000" b="1" kern="1200" dirty="0" smtClean="0"/>
            <a:t>to identify a "</a:t>
          </a:r>
          <a:r>
            <a:rPr lang="en-US" altLang="it-IT" sz="2000" b="1" kern="1200" dirty="0" smtClean="0">
              <a:solidFill>
                <a:srgbClr val="FFFF00"/>
              </a:solidFill>
            </a:rPr>
            <a:t>virtuous circle</a:t>
          </a:r>
          <a:r>
            <a:rPr lang="en-US" altLang="it-IT" sz="2000" b="1" kern="1200" dirty="0" smtClean="0"/>
            <a:t>" between European, national and company trade unions </a:t>
          </a:r>
          <a:r>
            <a:rPr lang="en-US" altLang="it-IT" sz="2000" b="1" kern="1200" dirty="0" smtClean="0">
              <a:solidFill>
                <a:srgbClr val="FFFF00"/>
              </a:solidFill>
            </a:rPr>
            <a:t>to negotiate </a:t>
          </a:r>
          <a:r>
            <a:rPr lang="en-US" sz="2000" b="1" i="0" kern="1200" dirty="0" smtClean="0">
              <a:solidFill>
                <a:srgbClr val="FFFF00"/>
              </a:solidFill>
              <a:latin typeface="+mn-lt"/>
            </a:rPr>
            <a:t>companies policies </a:t>
          </a:r>
          <a:r>
            <a:rPr lang="en-US" sz="2000" b="0" i="0" kern="1200" dirty="0" smtClean="0">
              <a:latin typeface="+mn-lt"/>
            </a:rPr>
            <a:t>for aged and young workers </a:t>
          </a:r>
          <a:r>
            <a:rPr lang="en-US" altLang="it-IT" sz="2000" b="1" kern="1200" dirty="0" smtClean="0"/>
            <a:t>in an </a:t>
          </a:r>
          <a:r>
            <a:rPr lang="en-US" altLang="it-IT" sz="1600" b="1" kern="1200" dirty="0" smtClean="0">
              <a:solidFill>
                <a:srgbClr val="FFFF00"/>
              </a:solidFill>
            </a:rPr>
            <a:t>INCLUSIVE WAY</a:t>
          </a:r>
        </a:p>
      </dsp:txBody>
      <dsp:txXfrm>
        <a:off x="3380155" y="2787635"/>
        <a:ext cx="2314569" cy="2228017"/>
      </dsp:txXfrm>
    </dsp:sp>
    <dsp:sp modelId="{6F93E85E-DC60-4986-8473-E5FFDC6A139C}">
      <dsp:nvSpPr>
        <dsp:cNvPr id="0" name=""/>
        <dsp:cNvSpPr/>
      </dsp:nvSpPr>
      <dsp:spPr>
        <a:xfrm rot="10834757">
          <a:off x="1116935" y="3488326"/>
          <a:ext cx="1882490" cy="684428"/>
        </a:xfrm>
        <a:prstGeom prst="leftArrow">
          <a:avLst>
            <a:gd name="adj1" fmla="val 60000"/>
            <a:gd name="adj2" fmla="val 50000"/>
          </a:avLst>
        </a:prstGeom>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841FE5B-8FD5-426A-9DAF-C1D92456730A}">
      <dsp:nvSpPr>
        <dsp:cNvPr id="0" name=""/>
        <dsp:cNvSpPr/>
      </dsp:nvSpPr>
      <dsp:spPr>
        <a:xfrm>
          <a:off x="130276" y="3229486"/>
          <a:ext cx="1557309" cy="1270942"/>
        </a:xfrm>
        <a:prstGeom prst="roundRect">
          <a:avLst>
            <a:gd name="adj" fmla="val 10000"/>
          </a:avLst>
        </a:prstGeom>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a:spcBef>
              <a:spcPct val="0"/>
            </a:spcBef>
          </a:pPr>
          <a:endParaRPr lang="it-IT" sz="2000" b="1" kern="1200" noProof="0" dirty="0" smtClean="0">
            <a:effectLst>
              <a:outerShdw blurRad="38100" dist="38100" dir="2700000" algn="tl">
                <a:srgbClr val="000000">
                  <a:alpha val="43137"/>
                </a:srgbClr>
              </a:outerShdw>
            </a:effectLst>
          </a:endParaRPr>
        </a:p>
        <a:p>
          <a:pPr lvl="0" algn="ctr">
            <a:spcBef>
              <a:spcPct val="0"/>
            </a:spcBef>
          </a:pPr>
          <a:r>
            <a:rPr lang="en-US" sz="2000" b="1" kern="1200" noProof="0" dirty="0" smtClean="0">
              <a:effectLst>
                <a:outerShdw blurRad="38100" dist="38100" dir="2700000" algn="tl">
                  <a:srgbClr val="000000">
                    <a:alpha val="43137"/>
                  </a:srgbClr>
                </a:outerShdw>
              </a:effectLst>
            </a:rPr>
            <a:t>Context analysis and scientific research</a:t>
          </a:r>
          <a:endParaRPr lang="it-IT" sz="2000" b="1" kern="1200" noProof="0" dirty="0" smtClean="0">
            <a:effectLst>
              <a:outerShdw blurRad="38100" dist="38100" dir="2700000" algn="tl">
                <a:srgbClr val="000000">
                  <a:alpha val="43137"/>
                </a:srgbClr>
              </a:outerShdw>
            </a:effectLst>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it-IT" sz="1600" b="0" kern="1200" noProof="0" dirty="0">
            <a:effectLst>
              <a:outerShdw blurRad="38100" dist="38100" dir="2700000" algn="tl">
                <a:srgbClr val="000000">
                  <a:alpha val="43137"/>
                </a:srgbClr>
              </a:outerShdw>
            </a:effectLst>
          </a:endParaRPr>
        </a:p>
      </dsp:txBody>
      <dsp:txXfrm>
        <a:off x="167501" y="3266711"/>
        <a:ext cx="1482859" cy="1196492"/>
      </dsp:txXfrm>
    </dsp:sp>
    <dsp:sp modelId="{1596B2BD-CC93-4567-AACD-963DC5E200B8}">
      <dsp:nvSpPr>
        <dsp:cNvPr id="0" name=""/>
        <dsp:cNvSpPr/>
      </dsp:nvSpPr>
      <dsp:spPr>
        <a:xfrm rot="12533129">
          <a:off x="1108384" y="2298979"/>
          <a:ext cx="2166010" cy="684428"/>
        </a:xfrm>
        <a:prstGeom prst="leftArrow">
          <a:avLst>
            <a:gd name="adj1" fmla="val 60000"/>
            <a:gd name="adj2" fmla="val 50000"/>
          </a:avLst>
        </a:prstGeom>
        <a:solidFill>
          <a:srgbClr val="0000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C41575F-496E-48D8-A844-72F7646F53AC}">
      <dsp:nvSpPr>
        <dsp:cNvPr id="0" name=""/>
        <dsp:cNvSpPr/>
      </dsp:nvSpPr>
      <dsp:spPr>
        <a:xfrm>
          <a:off x="317545" y="1300882"/>
          <a:ext cx="1586038" cy="1420313"/>
        </a:xfrm>
        <a:prstGeom prst="roundRect">
          <a:avLst>
            <a:gd name="adj" fmla="val 10000"/>
          </a:avLst>
        </a:prstGeom>
        <a:solidFill>
          <a:srgbClr val="0000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noProof="0" dirty="0" smtClean="0">
              <a:effectLst>
                <a:outerShdw blurRad="38100" dist="38100" dir="2700000" algn="tl">
                  <a:srgbClr val="000000">
                    <a:alpha val="43137"/>
                  </a:srgbClr>
                </a:outerShdw>
              </a:effectLst>
            </a:rPr>
            <a:t>Good practice analysis and empirical research</a:t>
          </a:r>
          <a:endParaRPr lang="it-IT" sz="1800" b="0" kern="1200" dirty="0" smtClean="0">
            <a:effectLst>
              <a:outerShdw blurRad="38100" dist="38100" dir="2700000" algn="tl">
                <a:srgbClr val="000000">
                  <a:alpha val="43137"/>
                </a:srgbClr>
              </a:outerShdw>
            </a:effectLst>
          </a:endParaRPr>
        </a:p>
      </dsp:txBody>
      <dsp:txXfrm>
        <a:off x="359145" y="1342482"/>
        <a:ext cx="1502838" cy="1337113"/>
      </dsp:txXfrm>
    </dsp:sp>
    <dsp:sp modelId="{96DFB867-5604-4EA7-9ABC-CC82A63F5867}">
      <dsp:nvSpPr>
        <dsp:cNvPr id="0" name=""/>
        <dsp:cNvSpPr/>
      </dsp:nvSpPr>
      <dsp:spPr>
        <a:xfrm rot="14642035">
          <a:off x="2767544" y="1534176"/>
          <a:ext cx="1512678" cy="684428"/>
        </a:xfrm>
        <a:prstGeom prst="leftArrow">
          <a:avLst>
            <a:gd name="adj1" fmla="val 60000"/>
            <a:gd name="adj2" fmla="val 5000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1FA5AA4-438F-4113-96B6-400817AB66FD}">
      <dsp:nvSpPr>
        <dsp:cNvPr id="0" name=""/>
        <dsp:cNvSpPr/>
      </dsp:nvSpPr>
      <dsp:spPr>
        <a:xfrm>
          <a:off x="2267740" y="308487"/>
          <a:ext cx="1748293" cy="1455091"/>
        </a:xfrm>
        <a:prstGeom prst="roundRect">
          <a:avLst>
            <a:gd name="adj" fmla="val 10000"/>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noProof="0" dirty="0" smtClean="0">
              <a:effectLst>
                <a:outerShdw blurRad="38100" dist="38100" dir="2700000" algn="tl">
                  <a:srgbClr val="000000">
                    <a:alpha val="43137"/>
                  </a:srgbClr>
                </a:outerShdw>
              </a:effectLst>
            </a:rPr>
            <a:t>Strengthening TU role for effective industrial relations </a:t>
          </a:r>
          <a:endParaRPr lang="it-IT" sz="1800" b="1" kern="1200" noProof="0" dirty="0" smtClean="0">
            <a:effectLst>
              <a:outerShdw blurRad="38100" dist="38100" dir="2700000" algn="tl">
                <a:srgbClr val="000000">
                  <a:alpha val="43137"/>
                </a:srgbClr>
              </a:outerShdw>
            </a:effectLst>
          </a:endParaRPr>
        </a:p>
      </dsp:txBody>
      <dsp:txXfrm>
        <a:off x="2310358" y="351105"/>
        <a:ext cx="1663057" cy="1369855"/>
      </dsp:txXfrm>
    </dsp:sp>
    <dsp:sp modelId="{E77C9738-A8B9-486A-BF6B-A0069D6886DC}">
      <dsp:nvSpPr>
        <dsp:cNvPr id="0" name=""/>
        <dsp:cNvSpPr/>
      </dsp:nvSpPr>
      <dsp:spPr>
        <a:xfrm rot="17716644">
          <a:off x="4736731" y="1560664"/>
          <a:ext cx="1496106" cy="684428"/>
        </a:xfrm>
        <a:prstGeom prst="leftArrow">
          <a:avLst>
            <a:gd name="adj1" fmla="val 60000"/>
            <a:gd name="adj2" fmla="val 5000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B3DCD7A-AFE8-4012-BA96-5E21649B4090}">
      <dsp:nvSpPr>
        <dsp:cNvPr id="0" name=""/>
        <dsp:cNvSpPr/>
      </dsp:nvSpPr>
      <dsp:spPr>
        <a:xfrm>
          <a:off x="5049206" y="313913"/>
          <a:ext cx="1683035" cy="1443821"/>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b="1" kern="1200" noProof="0" dirty="0" smtClean="0">
              <a:effectLst>
                <a:outerShdw blurRad="38100" dist="38100" dir="2700000" algn="tl">
                  <a:srgbClr val="000000">
                    <a:alpha val="43137"/>
                  </a:srgbClr>
                </a:outerShdw>
              </a:effectLst>
            </a:rPr>
            <a:t>Foster synergies b/w </a:t>
          </a:r>
          <a:r>
            <a:rPr lang="en-US" sz="1800" b="1" kern="1200" noProof="0" dirty="0" err="1" smtClean="0">
              <a:effectLst>
                <a:outerShdw blurRad="38100" dist="38100" dir="2700000" algn="tl">
                  <a:srgbClr val="000000">
                    <a:alpha val="43137"/>
                  </a:srgbClr>
                </a:outerShdw>
              </a:effectLst>
            </a:rPr>
            <a:t>Eur</a:t>
          </a:r>
          <a:r>
            <a:rPr lang="en-US" sz="1800" b="1" kern="1200" noProof="0" dirty="0" smtClean="0">
              <a:effectLst>
                <a:outerShdw blurRad="38100" dist="38100" dir="2700000" algn="tl">
                  <a:srgbClr val="000000">
                    <a:alpha val="43137"/>
                  </a:srgbClr>
                </a:outerShdw>
              </a:effectLst>
            </a:rPr>
            <a:t>, national, company trade unions</a:t>
          </a:r>
          <a:endParaRPr lang="it-IT" sz="1800" b="1" kern="1200" noProof="0" dirty="0" smtClean="0">
            <a:effectLst>
              <a:outerShdw blurRad="38100" dist="38100" dir="2700000" algn="tl">
                <a:srgbClr val="000000">
                  <a:alpha val="43137"/>
                </a:srgbClr>
              </a:outerShdw>
            </a:effectLst>
          </a:endParaRPr>
        </a:p>
      </dsp:txBody>
      <dsp:txXfrm>
        <a:off x="5091494" y="356201"/>
        <a:ext cx="1598459" cy="1359245"/>
      </dsp:txXfrm>
    </dsp:sp>
    <dsp:sp modelId="{4FDE3AB4-10B3-4FC8-9891-D7D90875CB41}">
      <dsp:nvSpPr>
        <dsp:cNvPr id="0" name=""/>
        <dsp:cNvSpPr/>
      </dsp:nvSpPr>
      <dsp:spPr>
        <a:xfrm rot="19879576">
          <a:off x="5769526" y="2281620"/>
          <a:ext cx="2090326" cy="684428"/>
        </a:xfrm>
        <a:prstGeom prst="leftArrow">
          <a:avLst>
            <a:gd name="adj1" fmla="val 60000"/>
            <a:gd name="adj2" fmla="val 50000"/>
          </a:avLst>
        </a:prstGeom>
        <a:gradFill rotWithShape="0">
          <a:gsLst>
            <a:gs pos="0">
              <a:srgbClr val="000082"/>
            </a:gs>
            <a:gs pos="30000">
              <a:srgbClr val="66008F"/>
            </a:gs>
            <a:gs pos="64999">
              <a:srgbClr val="BA0066"/>
            </a:gs>
            <a:gs pos="89999">
              <a:srgbClr val="FF0000"/>
            </a:gs>
            <a:gs pos="100000">
              <a:srgbClr val="FF820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7F25DA2-B143-4F18-95A6-EF959928AEED}">
      <dsp:nvSpPr>
        <dsp:cNvPr id="0" name=""/>
        <dsp:cNvSpPr/>
      </dsp:nvSpPr>
      <dsp:spPr>
        <a:xfrm>
          <a:off x="7125909" y="1296144"/>
          <a:ext cx="1550551" cy="1531814"/>
        </a:xfrm>
        <a:prstGeom prst="roundRect">
          <a:avLst>
            <a:gd name="adj" fmla="val 10000"/>
          </a:avLst>
        </a:prstGeom>
        <a:gradFill rotWithShape="0">
          <a:gsLst>
            <a:gs pos="0">
              <a:srgbClr val="000082"/>
            </a:gs>
            <a:gs pos="30000">
              <a:srgbClr val="66008F"/>
            </a:gs>
            <a:gs pos="64999">
              <a:srgbClr val="BA0066"/>
            </a:gs>
            <a:gs pos="89999">
              <a:srgbClr val="FF0000"/>
            </a:gs>
            <a:gs pos="100000">
              <a:srgbClr val="FF820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ts val="0"/>
            </a:spcAft>
          </a:pPr>
          <a:r>
            <a:rPr lang="it-IT" sz="2400" b="1" kern="1200" noProof="0" dirty="0" smtClean="0">
              <a:solidFill>
                <a:srgbClr val="FF9900"/>
              </a:solidFill>
              <a:effectLst>
                <a:outerShdw blurRad="38100" dist="38100" dir="2700000" algn="tl">
                  <a:srgbClr val="000000">
                    <a:alpha val="43137"/>
                  </a:srgbClr>
                </a:outerShdw>
              </a:effectLst>
            </a:rPr>
            <a:t>TRAINING ON THE </a:t>
          </a:r>
          <a:r>
            <a:rPr lang="en-US" sz="2400" b="1" kern="1200" noProof="0" dirty="0" smtClean="0">
              <a:solidFill>
                <a:srgbClr val="FF9900"/>
              </a:solidFill>
              <a:effectLst>
                <a:outerShdw blurRad="38100" dist="38100" dir="2700000" algn="tl">
                  <a:srgbClr val="000000">
                    <a:alpha val="43137"/>
                  </a:srgbClr>
                </a:outerShdw>
              </a:effectLst>
            </a:rPr>
            <a:t>TOPICS</a:t>
          </a:r>
          <a:endParaRPr lang="en-US" sz="2000" b="0" kern="1200" noProof="0" dirty="0">
            <a:solidFill>
              <a:srgbClr val="FF9900"/>
            </a:solidFill>
            <a:effectLst>
              <a:outerShdw blurRad="38100" dist="38100" dir="2700000" algn="tl">
                <a:srgbClr val="000000">
                  <a:alpha val="43137"/>
                </a:srgbClr>
              </a:outerShdw>
            </a:effectLst>
          </a:endParaRPr>
        </a:p>
      </dsp:txBody>
      <dsp:txXfrm>
        <a:off x="7170774" y="1341009"/>
        <a:ext cx="1460821" cy="1442084"/>
      </dsp:txXfrm>
    </dsp:sp>
    <dsp:sp modelId="{E52F593E-F6D0-4436-A4E5-4B46ABE2130D}">
      <dsp:nvSpPr>
        <dsp:cNvPr id="0" name=""/>
        <dsp:cNvSpPr/>
      </dsp:nvSpPr>
      <dsp:spPr>
        <a:xfrm rot="42505">
          <a:off x="6102782" y="3529367"/>
          <a:ext cx="1895285" cy="684428"/>
        </a:xfrm>
        <a:prstGeom prst="leftArrow">
          <a:avLst>
            <a:gd name="adj1" fmla="val 60000"/>
            <a:gd name="adj2" fmla="val 50000"/>
          </a:avLst>
        </a:prstGeom>
        <a:gradFill rotWithShape="0">
          <a:gsLst>
            <a:gs pos="0">
              <a:srgbClr val="000082"/>
            </a:gs>
            <a:gs pos="30000">
              <a:srgbClr val="66008F"/>
            </a:gs>
            <a:gs pos="64999">
              <a:srgbClr val="BA0066"/>
            </a:gs>
            <a:gs pos="89999">
              <a:srgbClr val="FF0000"/>
            </a:gs>
            <a:gs pos="100000">
              <a:srgbClr val="FF820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6CFC632-D45C-4AD5-9C8C-077D496E0385}">
      <dsp:nvSpPr>
        <dsp:cNvPr id="0" name=""/>
        <dsp:cNvSpPr/>
      </dsp:nvSpPr>
      <dsp:spPr>
        <a:xfrm>
          <a:off x="7436275" y="3229499"/>
          <a:ext cx="1486234" cy="1434353"/>
        </a:xfrm>
        <a:prstGeom prst="roundRect">
          <a:avLst>
            <a:gd name="adj" fmla="val 10000"/>
          </a:avLst>
        </a:prstGeom>
        <a:gradFill rotWithShape="0">
          <a:gsLst>
            <a:gs pos="0">
              <a:srgbClr val="000082"/>
            </a:gs>
            <a:gs pos="30000">
              <a:srgbClr val="66008F"/>
            </a:gs>
            <a:gs pos="64999">
              <a:srgbClr val="BA0066"/>
            </a:gs>
            <a:gs pos="89999">
              <a:srgbClr val="FF0000"/>
            </a:gs>
            <a:gs pos="100000">
              <a:srgbClr val="FF8200"/>
            </a:gs>
          </a:gsLst>
          <a:lin ang="54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noProof="0" dirty="0" smtClean="0">
              <a:effectLst>
                <a:outerShdw blurRad="38100" dist="38100" dir="2700000" algn="tl">
                  <a:srgbClr val="000000">
                    <a:alpha val="43137"/>
                  </a:srgbClr>
                </a:outerShdw>
              </a:effectLst>
            </a:rPr>
            <a:t>RESULTS’ DISSEMINA TION</a:t>
          </a:r>
          <a:endParaRPr lang="en-US" sz="2000" b="1" kern="1200" noProof="0" dirty="0">
            <a:effectLst>
              <a:outerShdw blurRad="38100" dist="38100" dir="2700000" algn="tl">
                <a:srgbClr val="000000">
                  <a:alpha val="43137"/>
                </a:srgbClr>
              </a:outerShdw>
            </a:effectLst>
          </a:endParaRPr>
        </a:p>
      </dsp:txBody>
      <dsp:txXfrm>
        <a:off x="7478286" y="3271510"/>
        <a:ext cx="1402212" cy="13503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5F6CA-2C6E-436F-A69D-37755377E4A0}">
      <dsp:nvSpPr>
        <dsp:cNvPr id="0" name=""/>
        <dsp:cNvSpPr/>
      </dsp:nvSpPr>
      <dsp:spPr>
        <a:xfrm rot="16200000">
          <a:off x="-1762261" y="1763731"/>
          <a:ext cx="4752527" cy="1225064"/>
        </a:xfrm>
        <a:prstGeom prst="flowChartManualOperation">
          <a:avLst/>
        </a:prstGeom>
        <a:solidFill>
          <a:srgbClr val="C0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8900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rPr>
            <a:t>KICK OFF</a:t>
          </a:r>
        </a:p>
        <a:p>
          <a:pPr marL="0" marR="0" lvl="0" indent="0" algn="ctr" defTabSz="914400" eaLnBrk="1" fontAlgn="auto" latinLnBrk="0" hangingPunct="1">
            <a:lnSpc>
              <a:spcPct val="100000"/>
            </a:lnSpc>
            <a:spcBef>
              <a:spcPct val="0"/>
            </a:spcBef>
            <a:spcAft>
              <a:spcPts val="0"/>
            </a:spcAft>
            <a:buClrTx/>
            <a:buSzTx/>
            <a:buFontTx/>
            <a:buNone/>
            <a:tabLst/>
            <a:defRPr/>
          </a:pPr>
          <a:r>
            <a:rPr lang="it-IT" sz="1800" b="1" kern="1200" dirty="0" smtClean="0">
              <a:effectLst>
                <a:outerShdw blurRad="38100" dist="38100" dir="2700000" algn="tl">
                  <a:srgbClr val="000000">
                    <a:alpha val="43137"/>
                  </a:srgbClr>
                </a:outerShdw>
              </a:effectLst>
            </a:rPr>
            <a:t>Valencia</a:t>
          </a:r>
        </a:p>
        <a:p>
          <a:pPr marL="0" marR="0" lvl="0" indent="0" algn="ctr" defTabSz="914400" eaLnBrk="1" fontAlgn="auto" latinLnBrk="0" hangingPunct="1">
            <a:lnSpc>
              <a:spcPct val="100000"/>
            </a:lnSpc>
            <a:spcBef>
              <a:spcPct val="0"/>
            </a:spcBef>
            <a:spcAft>
              <a:spcPts val="0"/>
            </a:spcAft>
            <a:buClrTx/>
            <a:buSzTx/>
            <a:buFontTx/>
            <a:buNone/>
            <a:tabLst/>
            <a:defRPr/>
          </a:pPr>
          <a:endParaRPr lang="it-IT" sz="1800" b="1" kern="1200" dirty="0" smtClean="0">
            <a:effectLst>
              <a:outerShdw blurRad="38100" dist="38100" dir="2700000" algn="tl">
                <a:srgbClr val="000000">
                  <a:alpha val="43137"/>
                </a:srgbClr>
              </a:outerShdw>
            </a:effectLst>
          </a:endParaRPr>
        </a:p>
        <a:p>
          <a:pPr lvl="0" algn="ctr" defTabSz="889000">
            <a:lnSpc>
              <a:spcPct val="90000"/>
            </a:lnSpc>
            <a:spcBef>
              <a:spcPct val="0"/>
            </a:spcBef>
            <a:spcAft>
              <a:spcPct val="35000"/>
            </a:spcAft>
          </a:pPr>
          <a:r>
            <a:rPr lang="it-IT" sz="2000" b="1" kern="1200" dirty="0" smtClean="0">
              <a:effectLst>
                <a:outerShdw blurRad="38100" dist="38100" dir="2700000" algn="tl">
                  <a:srgbClr val="000000">
                    <a:alpha val="43137"/>
                  </a:srgbClr>
                </a:outerShdw>
              </a:effectLst>
            </a:rPr>
            <a:t>May</a:t>
          </a:r>
        </a:p>
        <a:p>
          <a:pPr lvl="0" algn="ctr" defTabSz="889000">
            <a:lnSpc>
              <a:spcPct val="90000"/>
            </a:lnSpc>
            <a:spcBef>
              <a:spcPct val="0"/>
            </a:spcBef>
            <a:spcAft>
              <a:spcPct val="35000"/>
            </a:spcAft>
          </a:pPr>
          <a:r>
            <a:rPr lang="it-IT" sz="2000" b="1" kern="1200" dirty="0" smtClean="0">
              <a:effectLst>
                <a:outerShdw blurRad="38100" dist="38100" dir="2700000" algn="tl">
                  <a:srgbClr val="000000">
                    <a:alpha val="43137"/>
                  </a:srgbClr>
                </a:outerShdw>
              </a:effectLst>
            </a:rPr>
            <a:t>17-18</a:t>
          </a:r>
        </a:p>
        <a:p>
          <a:pPr lvl="0" algn="ctr" defTabSz="889000">
            <a:lnSpc>
              <a:spcPct val="90000"/>
            </a:lnSpc>
            <a:spcBef>
              <a:spcPct val="0"/>
            </a:spcBef>
            <a:spcAft>
              <a:spcPct val="35000"/>
            </a:spcAft>
          </a:pPr>
          <a:r>
            <a:rPr lang="it-IT" sz="2000" b="1" kern="1200" dirty="0" smtClean="0">
              <a:effectLst>
                <a:outerShdw blurRad="38100" dist="38100" dir="2700000" algn="tl">
                  <a:srgbClr val="000000">
                    <a:alpha val="43137"/>
                  </a:srgbClr>
                </a:outerShdw>
              </a:effectLst>
            </a:rPr>
            <a:t>2018</a:t>
          </a:r>
        </a:p>
      </dsp:txBody>
      <dsp:txXfrm rot="5400000">
        <a:off x="1470" y="950505"/>
        <a:ext cx="1225064" cy="2851517"/>
      </dsp:txXfrm>
    </dsp:sp>
    <dsp:sp modelId="{D9DA29A1-045D-4A87-9EE8-4014A583664F}">
      <dsp:nvSpPr>
        <dsp:cNvPr id="0" name=""/>
        <dsp:cNvSpPr/>
      </dsp:nvSpPr>
      <dsp:spPr>
        <a:xfrm rot="16200000">
          <a:off x="-436716" y="1654554"/>
          <a:ext cx="4752527" cy="1443418"/>
        </a:xfrm>
        <a:prstGeom prst="flowChartManualOperation">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endParaRPr lang="it-IT" sz="1800" b="1" kern="1200" dirty="0" smtClean="0"/>
        </a:p>
        <a:p>
          <a:pPr lvl="0" algn="ctr" defTabSz="800100">
            <a:lnSpc>
              <a:spcPct val="90000"/>
            </a:lnSpc>
            <a:spcBef>
              <a:spcPct val="0"/>
            </a:spcBef>
            <a:spcAft>
              <a:spcPct val="35000"/>
            </a:spcAft>
          </a:pPr>
          <a:endParaRPr lang="it-IT" sz="2000" b="1" kern="1200" dirty="0" smtClean="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endParaRPr lang="it-IT" sz="1600" b="1" kern="1200" dirty="0" smtClean="0">
            <a:effectLst>
              <a:outerShdw blurRad="38100" dist="38100" dir="2700000" algn="tl">
                <a:srgbClr val="000000">
                  <a:alpha val="43137"/>
                </a:srgbClr>
              </a:outerShdw>
            </a:effectLst>
          </a:endParaRPr>
        </a:p>
        <a:p>
          <a:pPr marL="0" marR="0" lvl="0" indent="0" algn="ctr" defTabSz="914400" eaLnBrk="1" fontAlgn="auto" latinLnBrk="0" hangingPunct="1">
            <a:lnSpc>
              <a:spcPct val="100000"/>
            </a:lnSpc>
            <a:spcBef>
              <a:spcPct val="0"/>
            </a:spcBef>
            <a:spcAft>
              <a:spcPts val="0"/>
            </a:spcAft>
            <a:buClrTx/>
            <a:buSzTx/>
            <a:buFontTx/>
            <a:buNone/>
            <a:tabLst/>
            <a:defRPr/>
          </a:pPr>
          <a:r>
            <a:rPr lang="it-IT" sz="1800" b="1" kern="1200" dirty="0" smtClean="0">
              <a:effectLst>
                <a:outerShdw blurRad="38100" dist="38100" dir="2700000" algn="tl">
                  <a:srgbClr val="000000">
                    <a:alpha val="43137"/>
                  </a:srgbClr>
                </a:outerShdw>
              </a:effectLst>
            </a:rPr>
            <a:t>RESERCH</a:t>
          </a:r>
        </a:p>
        <a:p>
          <a:pPr marL="0" marR="0" lvl="0" indent="0" algn="ctr" defTabSz="914400" eaLnBrk="1" fontAlgn="auto" latinLnBrk="0" hangingPunct="1">
            <a:lnSpc>
              <a:spcPct val="100000"/>
            </a:lnSpc>
            <a:spcBef>
              <a:spcPct val="0"/>
            </a:spcBef>
            <a:spcAft>
              <a:spcPts val="0"/>
            </a:spcAft>
            <a:buClrTx/>
            <a:buSzTx/>
            <a:buFontTx/>
            <a:buNone/>
            <a:tabLst/>
            <a:defRPr/>
          </a:pPr>
          <a:r>
            <a:rPr lang="it-IT" sz="1800" b="1" kern="1200" dirty="0" smtClean="0">
              <a:effectLst>
                <a:outerShdw blurRad="38100" dist="38100" dir="2700000" algn="tl">
                  <a:srgbClr val="000000">
                    <a:alpha val="43137"/>
                  </a:srgbClr>
                </a:outerShdw>
              </a:effectLst>
            </a:rPr>
            <a:t>&amp; DISTANCE</a:t>
          </a:r>
        </a:p>
        <a:p>
          <a:pPr lvl="0" algn="ctr" defTabSz="80010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rPr>
            <a:t>WORK</a:t>
          </a:r>
        </a:p>
        <a:p>
          <a:pPr lvl="0" algn="ctr" defTabSz="80010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rPr>
            <a:t>Virtual agorà</a:t>
          </a:r>
        </a:p>
        <a:p>
          <a:pPr lvl="0" algn="ctr" defTabSz="800100">
            <a:lnSpc>
              <a:spcPct val="90000"/>
            </a:lnSpc>
            <a:spcBef>
              <a:spcPct val="0"/>
            </a:spcBef>
            <a:spcAft>
              <a:spcPct val="35000"/>
            </a:spcAft>
          </a:pPr>
          <a:r>
            <a:rPr lang="it-IT" sz="1800" b="1" kern="1200" dirty="0" smtClean="0">
              <a:effectLst>
                <a:outerShdw blurRad="38100" dist="38100" dir="2700000" algn="tl">
                  <a:srgbClr val="000000">
                    <a:alpha val="43137"/>
                  </a:srgbClr>
                </a:outerShdw>
              </a:effectLst>
            </a:rPr>
            <a:t> </a:t>
          </a:r>
          <a:r>
            <a:rPr lang="en-GB" sz="1800" b="1" u="sng" kern="1200" dirty="0" smtClean="0"/>
            <a:t>Jun 2018-Jan 2019</a:t>
          </a:r>
          <a:r>
            <a:rPr lang="en-GB" sz="1800" kern="1200" dirty="0" smtClean="0"/>
            <a:t> </a:t>
          </a:r>
          <a:endParaRPr lang="it-IT" sz="1800" b="1" kern="1200" dirty="0" smtClean="0">
            <a:effectLst>
              <a:outerShdw blurRad="38100" dist="38100" dir="2700000" algn="tl">
                <a:srgbClr val="000000">
                  <a:alpha val="43137"/>
                </a:srgbClr>
              </a:outerShdw>
            </a:effectLst>
          </a:endParaRPr>
        </a:p>
        <a:p>
          <a:pPr lvl="0" algn="ctr" defTabSz="800100">
            <a:lnSpc>
              <a:spcPct val="90000"/>
            </a:lnSpc>
            <a:spcBef>
              <a:spcPct val="0"/>
            </a:spcBef>
            <a:spcAft>
              <a:spcPct val="35000"/>
            </a:spcAft>
          </a:pPr>
          <a:endParaRPr lang="it-IT" sz="1800" kern="1200" dirty="0" smtClean="0"/>
        </a:p>
        <a:p>
          <a:pPr lvl="0" algn="ctr" defTabSz="800100">
            <a:lnSpc>
              <a:spcPct val="90000"/>
            </a:lnSpc>
            <a:spcBef>
              <a:spcPct val="0"/>
            </a:spcBef>
            <a:spcAft>
              <a:spcPct val="35000"/>
            </a:spcAft>
          </a:pPr>
          <a:endParaRPr lang="it-IT" sz="1800" kern="1200" dirty="0" smtClean="0"/>
        </a:p>
        <a:p>
          <a:pPr lvl="0" algn="ctr" defTabSz="800100">
            <a:lnSpc>
              <a:spcPct val="90000"/>
            </a:lnSpc>
            <a:spcBef>
              <a:spcPct val="0"/>
            </a:spcBef>
            <a:spcAft>
              <a:spcPct val="35000"/>
            </a:spcAft>
          </a:pPr>
          <a:endParaRPr lang="it-IT" sz="2000" kern="1200" dirty="0"/>
        </a:p>
      </dsp:txBody>
      <dsp:txXfrm rot="5400000">
        <a:off x="1217838" y="950505"/>
        <a:ext cx="1443418" cy="2851517"/>
      </dsp:txXfrm>
    </dsp:sp>
    <dsp:sp modelId="{4B2EAB77-5201-45DB-8534-4B77A598D578}">
      <dsp:nvSpPr>
        <dsp:cNvPr id="0" name=""/>
        <dsp:cNvSpPr/>
      </dsp:nvSpPr>
      <dsp:spPr>
        <a:xfrm rot="16200000">
          <a:off x="1040663" y="1695644"/>
          <a:ext cx="4752527" cy="1361237"/>
        </a:xfrm>
        <a:prstGeom prst="flowChartManualOperation">
          <a:avLst/>
        </a:prstGeom>
        <a:solidFill>
          <a:srgbClr val="7030A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b="1" kern="1200" noProof="0" dirty="0" smtClean="0">
              <a:effectLst>
                <a:outerShdw blurRad="38100" dist="38100" dir="2700000" algn="tl">
                  <a:srgbClr val="000000">
                    <a:alpha val="43137"/>
                  </a:srgbClr>
                </a:outerShdw>
              </a:effectLst>
            </a:rPr>
            <a:t>MEETING</a:t>
          </a:r>
        </a:p>
        <a:p>
          <a:pPr lvl="0" algn="ctr" defTabSz="711200">
            <a:lnSpc>
              <a:spcPct val="90000"/>
            </a:lnSpc>
            <a:spcBef>
              <a:spcPct val="0"/>
            </a:spcBef>
            <a:spcAft>
              <a:spcPct val="35000"/>
            </a:spcAft>
          </a:pPr>
          <a:r>
            <a:rPr lang="en-US" sz="1600" b="1" kern="1200" noProof="0" dirty="0" smtClean="0">
              <a:effectLst>
                <a:outerShdw blurRad="38100" dist="38100" dir="2700000" algn="tl">
                  <a:srgbClr val="000000">
                    <a:alpha val="43137"/>
                  </a:srgbClr>
                </a:outerShdw>
              </a:effectLst>
            </a:rPr>
            <a:t>TO SHARE RESULTS AND  BUILD UNITARY DOCUMENT</a:t>
          </a:r>
        </a:p>
        <a:p>
          <a:pPr lvl="0" algn="ctr" defTabSz="711200">
            <a:lnSpc>
              <a:spcPct val="90000"/>
            </a:lnSpc>
            <a:spcBef>
              <a:spcPct val="0"/>
            </a:spcBef>
            <a:spcAft>
              <a:spcPct val="35000"/>
            </a:spcAft>
          </a:pPr>
          <a:r>
            <a:rPr lang="en-US" sz="1700" b="1" kern="1200" noProof="0" dirty="0" smtClean="0">
              <a:effectLst>
                <a:outerShdw blurRad="38100" dist="38100" dir="2700000" algn="tl">
                  <a:srgbClr val="000000">
                    <a:alpha val="43137"/>
                  </a:srgbClr>
                </a:outerShdw>
              </a:effectLst>
            </a:rPr>
            <a:t>Budapest </a:t>
          </a:r>
        </a:p>
        <a:p>
          <a:pPr lvl="0" algn="ctr" defTabSz="711200">
            <a:lnSpc>
              <a:spcPct val="90000"/>
            </a:lnSpc>
            <a:spcBef>
              <a:spcPct val="0"/>
            </a:spcBef>
            <a:spcAft>
              <a:spcPct val="35000"/>
            </a:spcAft>
          </a:pPr>
          <a:r>
            <a:rPr lang="en-GB" sz="1800" b="1" u="none" kern="1200" dirty="0" smtClean="0">
              <a:effectLst>
                <a:outerShdw blurRad="38100" dist="38100" dir="2700000" algn="tl">
                  <a:srgbClr val="000000">
                    <a:alpha val="43137"/>
                  </a:srgbClr>
                </a:outerShdw>
              </a:effectLst>
            </a:rPr>
            <a:t>12 </a:t>
          </a:r>
          <a:r>
            <a:rPr lang="en-GB" sz="1800" b="1" u="none" kern="1200" dirty="0" err="1" smtClean="0">
              <a:effectLst>
                <a:outerShdw blurRad="38100" dist="38100" dir="2700000" algn="tl">
                  <a:srgbClr val="000000">
                    <a:alpha val="43137"/>
                  </a:srgbClr>
                </a:outerShdw>
              </a:effectLst>
            </a:rPr>
            <a:t>feb</a:t>
          </a:r>
          <a:endParaRPr lang="en-GB" sz="1800" b="1" u="none"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r>
            <a:rPr lang="en-GB" sz="1800" b="1" u="none" kern="1200" dirty="0" smtClean="0">
              <a:effectLst>
                <a:outerShdw blurRad="38100" dist="38100" dir="2700000" algn="tl">
                  <a:srgbClr val="000000">
                    <a:alpha val="43137"/>
                  </a:srgbClr>
                </a:outerShdw>
              </a:effectLst>
            </a:rPr>
            <a:t>2019</a:t>
          </a:r>
          <a:endParaRPr lang="en-US" sz="1800" b="1" u="none" kern="1200" noProof="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it-IT" sz="1400" b="1" kern="1200" dirty="0">
            <a:effectLst>
              <a:outerShdw blurRad="38100" dist="38100" dir="2700000" algn="tl">
                <a:srgbClr val="000000">
                  <a:alpha val="43137"/>
                </a:srgbClr>
              </a:outerShdw>
            </a:effectLst>
          </a:endParaRPr>
        </a:p>
      </dsp:txBody>
      <dsp:txXfrm rot="5400000">
        <a:off x="2736308" y="950504"/>
        <a:ext cx="1361237" cy="2851517"/>
      </dsp:txXfrm>
    </dsp:sp>
    <dsp:sp modelId="{2B7A6845-9B86-4501-98F7-8C0F09A0C87A}">
      <dsp:nvSpPr>
        <dsp:cNvPr id="0" name=""/>
        <dsp:cNvSpPr/>
      </dsp:nvSpPr>
      <dsp:spPr>
        <a:xfrm rot="16200000">
          <a:off x="2445407" y="1803065"/>
          <a:ext cx="4752527" cy="1146395"/>
        </a:xfrm>
        <a:prstGeom prst="flowChartManualOperation">
          <a:avLst/>
        </a:prstGeom>
        <a:solidFill>
          <a:srgbClr val="0070C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it-IT" sz="1600" b="1" kern="1200" noProof="0" dirty="0" smtClean="0">
              <a:effectLst>
                <a:outerShdw blurRad="38100" dist="38100" dir="2700000" algn="tl">
                  <a:srgbClr val="000000">
                    <a:alpha val="43137"/>
                  </a:srgbClr>
                </a:outerShdw>
              </a:effectLst>
            </a:rPr>
            <a:t>WORK SHOP</a:t>
          </a:r>
        </a:p>
        <a:p>
          <a:pPr lvl="0" algn="ctr" defTabSz="711200">
            <a:lnSpc>
              <a:spcPct val="90000"/>
            </a:lnSpc>
            <a:spcBef>
              <a:spcPct val="0"/>
            </a:spcBef>
            <a:spcAft>
              <a:spcPct val="35000"/>
            </a:spcAft>
          </a:pPr>
          <a:r>
            <a:rPr lang="it-IT" sz="1200" b="1" kern="1200" noProof="0" dirty="0" smtClean="0">
              <a:effectLst>
                <a:outerShdw blurRad="38100" dist="38100" dir="2700000" algn="tl">
                  <a:srgbClr val="000000">
                    <a:alpha val="43137"/>
                  </a:srgbClr>
                </a:outerShdw>
              </a:effectLst>
            </a:rPr>
            <a:t>EUROFOUND</a:t>
          </a:r>
        </a:p>
        <a:p>
          <a:pPr lvl="0" algn="ctr" defTabSz="711200">
            <a:lnSpc>
              <a:spcPct val="90000"/>
            </a:lnSpc>
            <a:spcBef>
              <a:spcPct val="0"/>
            </a:spcBef>
            <a:spcAft>
              <a:spcPct val="35000"/>
            </a:spcAft>
          </a:pPr>
          <a:r>
            <a:rPr lang="it-IT" sz="1600" b="1" kern="1200" noProof="0" dirty="0" smtClean="0">
              <a:effectLst>
                <a:outerShdw blurRad="38100" dist="38100" dir="2700000" algn="tl">
                  <a:srgbClr val="000000">
                    <a:alpha val="43137"/>
                  </a:srgbClr>
                </a:outerShdw>
              </a:effectLst>
            </a:rPr>
            <a:t> </a:t>
          </a:r>
          <a:r>
            <a:rPr lang="it-IT" sz="1800" b="1" kern="1200" noProof="0" dirty="0" err="1" smtClean="0">
              <a:effectLst>
                <a:outerShdw blurRad="38100" dist="38100" dir="2700000" algn="tl">
                  <a:srgbClr val="000000">
                    <a:alpha val="43137"/>
                  </a:srgbClr>
                </a:outerShdw>
              </a:effectLst>
            </a:rPr>
            <a:t>Dublin</a:t>
          </a:r>
          <a:endParaRPr lang="it-IT" sz="1800" b="1" kern="1200" noProof="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r>
            <a:rPr lang="it-IT" sz="1800" b="1" kern="1200" noProof="0" dirty="0" smtClean="0">
              <a:effectLst>
                <a:outerShdw blurRad="38100" dist="38100" dir="2700000" algn="tl">
                  <a:srgbClr val="000000">
                    <a:alpha val="43137"/>
                  </a:srgbClr>
                </a:outerShdw>
              </a:effectLst>
            </a:rPr>
            <a:t>15 March 2019 </a:t>
          </a:r>
          <a:endParaRPr lang="it-IT" sz="1800" b="1" kern="120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endParaRPr lang="it-IT" sz="1400" b="1" kern="1200" dirty="0" smtClean="0">
            <a:effectLst/>
          </a:endParaRPr>
        </a:p>
      </dsp:txBody>
      <dsp:txXfrm rot="5400000">
        <a:off x="4248473" y="950504"/>
        <a:ext cx="1146395" cy="2851517"/>
      </dsp:txXfrm>
    </dsp:sp>
    <dsp:sp modelId="{FFA8D6C9-AA67-4042-B0E4-529173E1B6B8}">
      <dsp:nvSpPr>
        <dsp:cNvPr id="0" name=""/>
        <dsp:cNvSpPr/>
      </dsp:nvSpPr>
      <dsp:spPr>
        <a:xfrm rot="16200000">
          <a:off x="3755007" y="1789608"/>
          <a:ext cx="4752527" cy="1173309"/>
        </a:xfrm>
        <a:prstGeom prst="flowChartManualOperation">
          <a:avLst/>
        </a:prstGeom>
        <a:solidFill>
          <a:srgbClr val="FF3300"/>
        </a:solidFill>
        <a:ln w="19050">
          <a:solidFill>
            <a:srgbClr val="FF000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it-IT" sz="1600" b="1" kern="1200" noProof="0" dirty="0" smtClean="0">
              <a:effectLst>
                <a:outerShdw blurRad="38100" dist="38100" dir="2700000" algn="tl">
                  <a:srgbClr val="000000">
                    <a:alpha val="43137"/>
                  </a:srgbClr>
                </a:outerShdw>
              </a:effectLst>
            </a:rPr>
            <a:t>STEERING COMMITTEE MEETING</a:t>
          </a:r>
        </a:p>
        <a:p>
          <a:pPr lvl="0" algn="ctr" defTabSz="711200">
            <a:lnSpc>
              <a:spcPct val="90000"/>
            </a:lnSpc>
            <a:spcBef>
              <a:spcPct val="0"/>
            </a:spcBef>
            <a:spcAft>
              <a:spcPct val="35000"/>
            </a:spcAft>
          </a:pPr>
          <a:r>
            <a:rPr lang="it-IT" sz="1600" b="1" kern="1200" noProof="0" dirty="0" smtClean="0">
              <a:effectLst>
                <a:outerShdw blurRad="38100" dist="38100" dir="2700000" algn="tl">
                  <a:srgbClr val="000000">
                    <a:alpha val="43137"/>
                  </a:srgbClr>
                </a:outerShdw>
              </a:effectLst>
            </a:rPr>
            <a:t>CEDEFOP</a:t>
          </a:r>
        </a:p>
        <a:p>
          <a:pPr lvl="0" algn="ctr" defTabSz="711200">
            <a:lnSpc>
              <a:spcPct val="90000"/>
            </a:lnSpc>
            <a:spcBef>
              <a:spcPct val="0"/>
            </a:spcBef>
            <a:spcAft>
              <a:spcPct val="35000"/>
            </a:spcAft>
          </a:pPr>
          <a:r>
            <a:rPr lang="it-IT" sz="1600" b="1" kern="1200" noProof="0" dirty="0" err="1" smtClean="0">
              <a:effectLst>
                <a:outerShdw blurRad="38100" dist="38100" dir="2700000" algn="tl">
                  <a:srgbClr val="000000">
                    <a:alpha val="43137"/>
                  </a:srgbClr>
                </a:outerShdw>
              </a:effectLst>
            </a:rPr>
            <a:t>Thesseloniki</a:t>
          </a:r>
          <a:endParaRPr lang="it-IT" sz="1600" b="1" kern="1200" noProof="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r>
            <a:rPr lang="it-IT" sz="1600" b="1" kern="1200" noProof="0" dirty="0" smtClean="0">
              <a:effectLst>
                <a:outerShdw blurRad="38100" dist="38100" dir="2700000" algn="tl">
                  <a:srgbClr val="000000">
                    <a:alpha val="43137"/>
                  </a:srgbClr>
                </a:outerShdw>
              </a:effectLst>
            </a:rPr>
            <a:t> 11 </a:t>
          </a:r>
          <a:r>
            <a:rPr lang="it-IT" sz="1600" b="1" kern="1200" noProof="0" dirty="0" err="1" smtClean="0">
              <a:effectLst>
                <a:outerShdw blurRad="38100" dist="38100" dir="2700000" algn="tl">
                  <a:srgbClr val="000000">
                    <a:alpha val="43137"/>
                  </a:srgbClr>
                </a:outerShdw>
              </a:effectLst>
            </a:rPr>
            <a:t>June</a:t>
          </a:r>
          <a:endParaRPr lang="it-IT" sz="1600" b="1" kern="1200" noProof="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r>
            <a:rPr lang="it-IT" sz="1600" b="1" kern="1200" noProof="0" dirty="0" smtClean="0">
              <a:effectLst>
                <a:outerShdw blurRad="38100" dist="38100" dir="2700000" algn="tl">
                  <a:srgbClr val="000000">
                    <a:alpha val="43137"/>
                  </a:srgbClr>
                </a:outerShdw>
              </a:effectLst>
            </a:rPr>
            <a:t>2019</a:t>
          </a:r>
        </a:p>
      </dsp:txBody>
      <dsp:txXfrm rot="5400000">
        <a:off x="5544616" y="950504"/>
        <a:ext cx="1173309" cy="2851517"/>
      </dsp:txXfrm>
    </dsp:sp>
    <dsp:sp modelId="{33C8699E-23DE-4947-90DE-EBDA2B0B84BC}">
      <dsp:nvSpPr>
        <dsp:cNvPr id="0" name=""/>
        <dsp:cNvSpPr/>
      </dsp:nvSpPr>
      <dsp:spPr>
        <a:xfrm rot="16200000">
          <a:off x="4959279" y="1790926"/>
          <a:ext cx="4752527" cy="1170674"/>
        </a:xfrm>
        <a:prstGeom prst="flowChartManualOperation">
          <a:avLst/>
        </a:prstGeom>
        <a:solidFill>
          <a:srgbClr val="C0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400" b="0" kern="1200" noProof="0" dirty="0" smtClean="0">
              <a:solidFill>
                <a:schemeClr val="bg1"/>
              </a:solidFill>
              <a:effectLst>
                <a:outerShdw blurRad="38100" dist="38100" dir="2700000" algn="tl">
                  <a:srgbClr val="000000">
                    <a:alpha val="43137"/>
                  </a:srgbClr>
                </a:outerShdw>
              </a:effectLst>
              <a:latin typeface="Arial Black" panose="020B0A04020102020204" pitchFamily="34" charset="0"/>
            </a:rPr>
            <a:t>TRAINING COURSE</a:t>
          </a:r>
        </a:p>
        <a:p>
          <a:pPr marL="0" marR="0" lvl="0" indent="0" algn="ctr" defTabSz="914400" eaLnBrk="1" fontAlgn="auto" latinLnBrk="0" hangingPunct="1">
            <a:lnSpc>
              <a:spcPct val="100000"/>
            </a:lnSpc>
            <a:spcBef>
              <a:spcPct val="0"/>
            </a:spcBef>
            <a:spcAft>
              <a:spcPts val="0"/>
            </a:spcAft>
            <a:buClrTx/>
            <a:buSzTx/>
            <a:buFontTx/>
            <a:buNone/>
            <a:tabLst/>
            <a:defRPr/>
          </a:pPr>
          <a:r>
            <a:rPr lang="it-IT" sz="1400" b="0" kern="1200" noProof="0" dirty="0" smtClean="0">
              <a:solidFill>
                <a:schemeClr val="bg1"/>
              </a:solidFill>
              <a:effectLst>
                <a:outerShdw blurRad="38100" dist="38100" dir="2700000" algn="tl">
                  <a:srgbClr val="000000">
                    <a:alpha val="43137"/>
                  </a:srgbClr>
                </a:outerShdw>
              </a:effectLst>
              <a:latin typeface="Arial Black" panose="020B0A04020102020204" pitchFamily="34" charset="0"/>
            </a:rPr>
            <a:t>Rome</a:t>
          </a:r>
        </a:p>
        <a:p>
          <a:pPr marL="0" marR="0" lvl="0" indent="0" algn="ctr" defTabSz="914400" eaLnBrk="1" fontAlgn="auto" latinLnBrk="0" hangingPunct="1">
            <a:lnSpc>
              <a:spcPct val="100000"/>
            </a:lnSpc>
            <a:spcBef>
              <a:spcPct val="0"/>
            </a:spcBef>
            <a:spcAft>
              <a:spcPts val="0"/>
            </a:spcAft>
            <a:buClrTx/>
            <a:buSzTx/>
            <a:buFontTx/>
            <a:buNone/>
            <a:tabLst/>
            <a:defRPr/>
          </a:pPr>
          <a:endParaRPr lang="it-IT" sz="1400" b="0" kern="1200" noProof="0" dirty="0" smtClean="0">
            <a:solidFill>
              <a:schemeClr val="bg1"/>
            </a:solidFill>
            <a:effectLst>
              <a:outerShdw blurRad="38100" dist="38100" dir="2700000" algn="tl">
                <a:srgbClr val="000000">
                  <a:alpha val="43137"/>
                </a:srgbClr>
              </a:outerShdw>
            </a:effectLst>
            <a:latin typeface="Arial Black" panose="020B0A040201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it-IT" sz="1200" b="0" kern="1200" noProof="0" dirty="0" smtClean="0">
              <a:solidFill>
                <a:schemeClr val="bg1"/>
              </a:solidFill>
              <a:effectLst>
                <a:outerShdw blurRad="38100" dist="38100" dir="2700000" algn="tl">
                  <a:srgbClr val="000000">
                    <a:alpha val="43137"/>
                  </a:srgbClr>
                </a:outerShdw>
              </a:effectLst>
              <a:latin typeface="Arial Black" panose="020B0A04020102020204" pitchFamily="34" charset="0"/>
            </a:rPr>
            <a:t>18-19</a:t>
          </a:r>
        </a:p>
        <a:p>
          <a:pPr marL="0" marR="0" lvl="0" indent="0" algn="ctr" defTabSz="914400" eaLnBrk="1" fontAlgn="auto" latinLnBrk="0" hangingPunct="1">
            <a:lnSpc>
              <a:spcPct val="100000"/>
            </a:lnSpc>
            <a:spcBef>
              <a:spcPct val="0"/>
            </a:spcBef>
            <a:spcAft>
              <a:spcPts val="0"/>
            </a:spcAft>
            <a:buClrTx/>
            <a:buSzTx/>
            <a:buFontTx/>
            <a:buNone/>
            <a:tabLst/>
            <a:defRPr/>
          </a:pPr>
          <a:r>
            <a:rPr lang="it-IT" sz="1200" b="0" kern="1200" noProof="0" dirty="0" err="1" smtClean="0">
              <a:solidFill>
                <a:schemeClr val="bg1"/>
              </a:solidFill>
              <a:effectLst>
                <a:outerShdw blurRad="38100" dist="38100" dir="2700000" algn="tl">
                  <a:srgbClr val="000000">
                    <a:alpha val="43137"/>
                  </a:srgbClr>
                </a:outerShdw>
              </a:effectLst>
              <a:latin typeface="Arial Black" panose="020B0A04020102020204" pitchFamily="34" charset="0"/>
            </a:rPr>
            <a:t>September</a:t>
          </a:r>
          <a:r>
            <a:rPr lang="it-IT" sz="1200" b="0" kern="1200" noProof="0" dirty="0" smtClean="0">
              <a:solidFill>
                <a:schemeClr val="bg1"/>
              </a:solidFill>
              <a:effectLst>
                <a:outerShdw blurRad="38100" dist="38100" dir="2700000" algn="tl">
                  <a:srgbClr val="000000">
                    <a:alpha val="43137"/>
                  </a:srgbClr>
                </a:outerShdw>
              </a:effectLst>
              <a:latin typeface="Arial Black" panose="020B0A04020102020204" pitchFamily="34" charset="0"/>
            </a:rPr>
            <a:t> </a:t>
          </a:r>
        </a:p>
        <a:p>
          <a:pPr marL="0" marR="0" lvl="0" indent="0" algn="ctr" defTabSz="914400" eaLnBrk="1" fontAlgn="auto" latinLnBrk="0" hangingPunct="1">
            <a:lnSpc>
              <a:spcPct val="100000"/>
            </a:lnSpc>
            <a:spcBef>
              <a:spcPct val="0"/>
            </a:spcBef>
            <a:spcAft>
              <a:spcPts val="0"/>
            </a:spcAft>
            <a:buClrTx/>
            <a:buSzTx/>
            <a:buFontTx/>
            <a:buNone/>
            <a:tabLst/>
            <a:defRPr/>
          </a:pPr>
          <a:r>
            <a:rPr lang="it-IT" sz="1400" b="0" kern="1200" noProof="0" dirty="0" smtClean="0">
              <a:solidFill>
                <a:schemeClr val="bg1"/>
              </a:solidFill>
              <a:effectLst>
                <a:outerShdw blurRad="38100" dist="38100" dir="2700000" algn="tl">
                  <a:srgbClr val="000000">
                    <a:alpha val="43137"/>
                  </a:srgbClr>
                </a:outerShdw>
              </a:effectLst>
              <a:latin typeface="Arial Black" panose="020B0A04020102020204" pitchFamily="34" charset="0"/>
            </a:rPr>
            <a:t>2019</a:t>
          </a:r>
        </a:p>
        <a:p>
          <a:pPr marL="0" marR="0" lvl="0" indent="0" algn="ctr" defTabSz="914400" eaLnBrk="1" fontAlgn="auto" latinLnBrk="0" hangingPunct="1">
            <a:lnSpc>
              <a:spcPct val="100000"/>
            </a:lnSpc>
            <a:spcBef>
              <a:spcPct val="0"/>
            </a:spcBef>
            <a:spcAft>
              <a:spcPts val="0"/>
            </a:spcAft>
            <a:buClrTx/>
            <a:buSzTx/>
            <a:buFontTx/>
            <a:buNone/>
            <a:tabLst/>
            <a:defRPr/>
          </a:pPr>
          <a:endParaRPr lang="it-IT" sz="1600" b="1" kern="1200" noProof="0" dirty="0" smtClean="0">
            <a:effectLst>
              <a:outerShdw blurRad="38100" dist="38100" dir="2700000" algn="tl">
                <a:srgbClr val="000000">
                  <a:alpha val="43137"/>
                </a:srgbClr>
              </a:outerShdw>
            </a:effectLst>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it-IT" sz="1600" b="1" kern="1200" dirty="0" smtClean="0">
            <a:effectLst>
              <a:outerShdw blurRad="38100" dist="38100" dir="2700000" algn="tl">
                <a:srgbClr val="000000">
                  <a:alpha val="43137"/>
                </a:srgbClr>
              </a:outerShdw>
            </a:effectLst>
          </a:endParaRPr>
        </a:p>
      </dsp:txBody>
      <dsp:txXfrm rot="5400000">
        <a:off x="6750205" y="950505"/>
        <a:ext cx="1170674" cy="2851517"/>
      </dsp:txXfrm>
    </dsp:sp>
    <dsp:sp modelId="{CE051659-9776-4EFE-B564-00D7D85E2FC5}">
      <dsp:nvSpPr>
        <dsp:cNvPr id="0" name=""/>
        <dsp:cNvSpPr/>
      </dsp:nvSpPr>
      <dsp:spPr>
        <a:xfrm rot="16200000">
          <a:off x="6298437" y="1766458"/>
          <a:ext cx="4752527" cy="1219609"/>
        </a:xfrm>
        <a:prstGeom prst="flowChartManualOperation">
          <a:avLst/>
        </a:prstGeom>
        <a:gradFill rotWithShape="0">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25400">
          <a:solidFill>
            <a:srgbClr val="0000FF"/>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200" b="1" kern="1200" noProof="0" dirty="0" smtClean="0">
              <a:solidFill>
                <a:schemeClr val="bg1"/>
              </a:solidFill>
              <a:effectLst>
                <a:outerShdw blurRad="38100" dist="38100" dir="2700000" algn="tl">
                  <a:srgbClr val="000000">
                    <a:alpha val="43137"/>
                  </a:srgbClr>
                </a:outerShdw>
              </a:effectLst>
              <a:latin typeface="Arial Black" panose="020B0A04020102020204" pitchFamily="34" charset="0"/>
            </a:rPr>
            <a:t>STEERING COMMITTEE MEETING</a:t>
          </a:r>
        </a:p>
        <a:p>
          <a:pPr marL="0" marR="0" lvl="0" indent="0" algn="ctr" defTabSz="914400" eaLnBrk="1" fontAlgn="auto" latinLnBrk="0" hangingPunct="1">
            <a:lnSpc>
              <a:spcPct val="100000"/>
            </a:lnSpc>
            <a:spcBef>
              <a:spcPct val="0"/>
            </a:spcBef>
            <a:spcAft>
              <a:spcPts val="0"/>
            </a:spcAft>
            <a:buClrTx/>
            <a:buSzTx/>
            <a:buFontTx/>
            <a:buNone/>
            <a:tabLst/>
            <a:defRPr/>
          </a:pPr>
          <a:endParaRPr lang="it-IT" sz="1200" b="1" kern="1200" noProof="0" dirty="0" smtClean="0">
            <a:solidFill>
              <a:schemeClr val="bg1"/>
            </a:solidFill>
            <a:effectLst>
              <a:outerShdw blurRad="38100" dist="38100" dir="2700000" algn="tl">
                <a:srgbClr val="000000">
                  <a:alpha val="43137"/>
                </a:srgbClr>
              </a:outerShdw>
            </a:effectLst>
            <a:latin typeface="Arial Black" panose="020B0A04020102020204" pitchFamily="34"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lang="it-IT" sz="1200" b="1" kern="1200" noProof="0" dirty="0" smtClean="0">
              <a:solidFill>
                <a:schemeClr val="bg1"/>
              </a:solidFill>
              <a:effectLst>
                <a:outerShdw blurRad="38100" dist="38100" dir="2700000" algn="tl">
                  <a:srgbClr val="000000">
                    <a:alpha val="43137"/>
                  </a:srgbClr>
                </a:outerShdw>
              </a:effectLst>
              <a:latin typeface="Arial Black" panose="020B0A04020102020204" pitchFamily="34" charset="0"/>
            </a:rPr>
            <a:t>CRACOW</a:t>
          </a:r>
        </a:p>
        <a:p>
          <a:pPr marL="0" lvl="0" indent="0" algn="ctr" defTabSz="914400">
            <a:lnSpc>
              <a:spcPct val="100000"/>
            </a:lnSpc>
            <a:spcBef>
              <a:spcPct val="0"/>
            </a:spcBef>
            <a:spcAft>
              <a:spcPts val="0"/>
            </a:spcAft>
            <a:buNone/>
          </a:pPr>
          <a:endParaRPr lang="it-IT" sz="1600" b="1" kern="1200" noProof="0" dirty="0" smtClean="0">
            <a:solidFill>
              <a:schemeClr val="bg1"/>
            </a:solidFill>
            <a:effectLst>
              <a:outerShdw blurRad="38100" dist="38100" dir="2700000" algn="tl">
                <a:srgbClr val="000000">
                  <a:alpha val="43137"/>
                </a:srgbClr>
              </a:outerShdw>
            </a:effectLst>
          </a:endParaRPr>
        </a:p>
        <a:p>
          <a:pPr marL="0" lvl="0" indent="0" algn="ctr" defTabSz="914400">
            <a:lnSpc>
              <a:spcPct val="100000"/>
            </a:lnSpc>
            <a:spcBef>
              <a:spcPct val="0"/>
            </a:spcBef>
            <a:spcAft>
              <a:spcPts val="0"/>
            </a:spcAft>
            <a:buNone/>
          </a:pPr>
          <a:r>
            <a:rPr lang="it-IT" sz="1600" b="1" kern="1200" noProof="0" dirty="0" smtClean="0">
              <a:solidFill>
                <a:schemeClr val="bg1"/>
              </a:solidFill>
              <a:effectLst>
                <a:outerShdw blurRad="38100" dist="38100" dir="2700000" algn="tl">
                  <a:srgbClr val="000000">
                    <a:alpha val="43137"/>
                  </a:srgbClr>
                </a:outerShdw>
              </a:effectLst>
            </a:rPr>
            <a:t>11 OCTOBER 2019</a:t>
          </a:r>
          <a:endParaRPr lang="it-IT" sz="1600" b="1" kern="1200" dirty="0" smtClean="0">
            <a:solidFill>
              <a:schemeClr val="bg1"/>
            </a:solidFill>
            <a:effectLst>
              <a:outerShdw blurRad="38100" dist="38100" dir="2700000" algn="tl">
                <a:srgbClr val="000000">
                  <a:alpha val="43137"/>
                </a:srgbClr>
              </a:outerShdw>
            </a:effectLst>
          </a:endParaRPr>
        </a:p>
      </dsp:txBody>
      <dsp:txXfrm rot="5400000">
        <a:off x="8064896" y="950504"/>
        <a:ext cx="1219609" cy="2851517"/>
      </dsp:txXfrm>
    </dsp:sp>
    <dsp:sp modelId="{E31A3456-227D-4021-B3CB-6EF2241AC828}">
      <dsp:nvSpPr>
        <dsp:cNvPr id="0" name=""/>
        <dsp:cNvSpPr/>
      </dsp:nvSpPr>
      <dsp:spPr>
        <a:xfrm rot="16200000">
          <a:off x="7593481" y="1766458"/>
          <a:ext cx="4752527" cy="1219609"/>
        </a:xfrm>
        <a:prstGeom prst="flowChartManualOperation">
          <a:avLst/>
        </a:prstGeom>
        <a:solidFill>
          <a:srgbClr val="00206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R="0" lvl="0" algn="ctr" defTabSz="711200" eaLnBrk="1" fontAlgn="auto" latinLnBrk="0" hangingPunct="1">
            <a:lnSpc>
              <a:spcPct val="90000"/>
            </a:lnSpc>
            <a:spcBef>
              <a:spcPct val="0"/>
            </a:spcBef>
            <a:spcAft>
              <a:spcPct val="35000"/>
            </a:spcAft>
            <a:buClrTx/>
            <a:buSzTx/>
            <a:buFontTx/>
            <a:tabLst/>
            <a:defRPr/>
          </a:pPr>
          <a:r>
            <a:rPr lang="it-IT" sz="1600" b="1" kern="1200" noProof="0" dirty="0" smtClean="0">
              <a:effectLst>
                <a:outerShdw blurRad="38100" dist="38100" dir="2700000" algn="tl">
                  <a:srgbClr val="000000">
                    <a:alpha val="43137"/>
                  </a:srgbClr>
                </a:outerShdw>
              </a:effectLst>
            </a:rPr>
            <a:t>FINAL CONFERENCE</a:t>
          </a:r>
        </a:p>
        <a:p>
          <a:pPr marR="0" lvl="0" algn="ctr" defTabSz="711200" eaLnBrk="1" fontAlgn="auto" latinLnBrk="0" hangingPunct="1">
            <a:lnSpc>
              <a:spcPct val="90000"/>
            </a:lnSpc>
            <a:spcBef>
              <a:spcPct val="0"/>
            </a:spcBef>
            <a:spcAft>
              <a:spcPct val="35000"/>
            </a:spcAft>
            <a:buClrTx/>
            <a:buSzTx/>
            <a:buFontTx/>
            <a:tabLst/>
            <a:defRPr/>
          </a:pPr>
          <a:endParaRPr lang="it-IT" sz="1600" b="1" kern="1200" noProof="0" dirty="0" smtClean="0">
            <a:effectLst>
              <a:outerShdw blurRad="38100" dist="38100" dir="2700000" algn="tl">
                <a:srgbClr val="000000">
                  <a:alpha val="43137"/>
                </a:srgbClr>
              </a:outerShdw>
            </a:effectLst>
          </a:endParaRPr>
        </a:p>
        <a:p>
          <a:pPr marR="0" lvl="0" algn="ctr" defTabSz="711200" eaLnBrk="1" fontAlgn="auto" latinLnBrk="0" hangingPunct="1">
            <a:lnSpc>
              <a:spcPct val="90000"/>
            </a:lnSpc>
            <a:spcBef>
              <a:spcPct val="0"/>
            </a:spcBef>
            <a:spcAft>
              <a:spcPct val="35000"/>
            </a:spcAft>
            <a:buClrTx/>
            <a:buSzTx/>
            <a:buFontTx/>
            <a:tabLst/>
            <a:defRPr/>
          </a:pPr>
          <a:r>
            <a:rPr lang="it-IT" sz="1600" b="1" kern="1200" noProof="0" dirty="0" smtClean="0">
              <a:effectLst>
                <a:outerShdw blurRad="38100" dist="38100" dir="2700000" algn="tl">
                  <a:srgbClr val="000000">
                    <a:alpha val="43137"/>
                  </a:srgbClr>
                </a:outerShdw>
              </a:effectLst>
            </a:rPr>
            <a:t>VICO</a:t>
          </a:r>
        </a:p>
        <a:p>
          <a:pPr marR="0" lvl="0" algn="ctr" defTabSz="711200" eaLnBrk="1" fontAlgn="auto" latinLnBrk="0" hangingPunct="1">
            <a:lnSpc>
              <a:spcPct val="90000"/>
            </a:lnSpc>
            <a:spcBef>
              <a:spcPct val="0"/>
            </a:spcBef>
            <a:spcAft>
              <a:spcPct val="35000"/>
            </a:spcAft>
            <a:buClrTx/>
            <a:buSzTx/>
            <a:buFontTx/>
            <a:tabLst/>
            <a:defRPr/>
          </a:pPr>
          <a:endParaRPr lang="it-IT" sz="1600" b="1" kern="1200" noProof="0" dirty="0" smtClean="0">
            <a:effectLst>
              <a:outerShdw blurRad="38100" dist="38100" dir="2700000" algn="tl">
                <a:srgbClr val="000000">
                  <a:alpha val="43137"/>
                </a:srgbClr>
              </a:outerShdw>
            </a:effectLst>
          </a:endParaRPr>
        </a:p>
        <a:p>
          <a:pPr lvl="0" algn="ctr" defTabSz="711200">
            <a:lnSpc>
              <a:spcPct val="90000"/>
            </a:lnSpc>
            <a:spcBef>
              <a:spcPct val="0"/>
            </a:spcBef>
            <a:spcAft>
              <a:spcPct val="35000"/>
            </a:spcAft>
          </a:pPr>
          <a:r>
            <a:rPr lang="it-IT" sz="1600" b="1" kern="1200" dirty="0" smtClean="0">
              <a:effectLst>
                <a:outerShdw blurRad="38100" dist="38100" dir="2700000" algn="tl">
                  <a:srgbClr val="000000">
                    <a:alpha val="43137"/>
                  </a:srgbClr>
                </a:outerShdw>
              </a:effectLst>
            </a:rPr>
            <a:t>3 DEC  2019</a:t>
          </a:r>
        </a:p>
      </dsp:txBody>
      <dsp:txXfrm rot="5400000">
        <a:off x="9359940" y="950504"/>
        <a:ext cx="1219609" cy="2851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9C8EA-ECAF-43B7-8A01-F1AE55511CF8}">
      <dsp:nvSpPr>
        <dsp:cNvPr id="0" name=""/>
        <dsp:cNvSpPr/>
      </dsp:nvSpPr>
      <dsp:spPr>
        <a:xfrm>
          <a:off x="1872217" y="0"/>
          <a:ext cx="6197670" cy="5256583"/>
        </a:xfrm>
        <a:prstGeom prst="triangle">
          <a:avLst/>
        </a:prstGeom>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sp>
    <dsp:sp modelId="{B8B0454F-0A87-4AF2-BD84-2DBBACBC2F38}">
      <dsp:nvSpPr>
        <dsp:cNvPr id="0" name=""/>
        <dsp:cNvSpPr/>
      </dsp:nvSpPr>
      <dsp:spPr>
        <a:xfrm>
          <a:off x="4464503" y="459550"/>
          <a:ext cx="3532505" cy="1614232"/>
        </a:xfrm>
        <a:prstGeom prst="roundRect">
          <a:avLst/>
        </a:prstGeom>
        <a:solidFill>
          <a:schemeClr val="lt1">
            <a:alpha val="90000"/>
            <a:hueOff val="0"/>
            <a:satOff val="0"/>
            <a:lumOff val="0"/>
            <a:alphaOff val="0"/>
          </a:schemeClr>
        </a:solidFill>
        <a:ln w="381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solidFill>
                <a:schemeClr val="tx1"/>
              </a:solidFill>
            </a:rPr>
            <a:t>Improve </a:t>
          </a:r>
          <a:r>
            <a:rPr lang="en-US" sz="2000" b="1" kern="1200" dirty="0" smtClean="0">
              <a:solidFill>
                <a:schemeClr val="tx1"/>
              </a:solidFill>
            </a:rPr>
            <a:t>knowledge</a:t>
          </a:r>
          <a:r>
            <a:rPr lang="en-US" sz="2000" kern="1200" dirty="0" smtClean="0">
              <a:solidFill>
                <a:schemeClr val="tx1"/>
              </a:solidFill>
            </a:rPr>
            <a:t> on </a:t>
          </a:r>
          <a:r>
            <a:rPr lang="en-US" sz="2000" b="0" kern="1200" dirty="0" smtClean="0">
              <a:solidFill>
                <a:schemeClr val="tx1"/>
              </a:solidFill>
            </a:rPr>
            <a:t>the </a:t>
          </a:r>
          <a:r>
            <a:rPr lang="en-US" sz="2000" b="1" kern="1200" dirty="0" smtClean="0">
              <a:solidFill>
                <a:schemeClr val="tx1"/>
              </a:solidFill>
            </a:rPr>
            <a:t>EUROPEAN SCENARIO </a:t>
          </a:r>
          <a:r>
            <a:rPr lang="en-US" sz="2000" kern="1200" dirty="0" smtClean="0">
              <a:solidFill>
                <a:schemeClr val="tx1"/>
              </a:solidFill>
            </a:rPr>
            <a:t>and  </a:t>
          </a:r>
          <a:r>
            <a:rPr lang="en-US" sz="2000" b="0" kern="1200" dirty="0" smtClean="0">
              <a:solidFill>
                <a:schemeClr val="tx1"/>
              </a:solidFill>
            </a:rPr>
            <a:t>the</a:t>
          </a:r>
          <a:r>
            <a:rPr lang="en-US" sz="2000" b="1" kern="1200" dirty="0" smtClean="0">
              <a:solidFill>
                <a:schemeClr val="tx1"/>
              </a:solidFill>
            </a:rPr>
            <a:t> MAIN POLICIES </a:t>
          </a:r>
          <a:r>
            <a:rPr lang="en-US" sz="2000" kern="1200" dirty="0" smtClean="0">
              <a:solidFill>
                <a:schemeClr val="tx1"/>
              </a:solidFill>
            </a:rPr>
            <a:t>of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smtClean="0">
              <a:solidFill>
                <a:schemeClr val="tx1"/>
              </a:solidFill>
            </a:rPr>
            <a:t>intergenerational solidarity</a:t>
          </a:r>
          <a:endParaRPr lang="it-IT" sz="1800" b="1" kern="1200" dirty="0">
            <a:solidFill>
              <a:schemeClr val="tx1"/>
            </a:solidFill>
          </a:endParaRPr>
        </a:p>
      </dsp:txBody>
      <dsp:txXfrm>
        <a:off x="4543303" y="538350"/>
        <a:ext cx="3374905" cy="1456632"/>
      </dsp:txXfrm>
    </dsp:sp>
    <dsp:sp modelId="{1576DC93-B0D7-4391-9A9D-DFB573F0F611}">
      <dsp:nvSpPr>
        <dsp:cNvPr id="0" name=""/>
        <dsp:cNvSpPr/>
      </dsp:nvSpPr>
      <dsp:spPr>
        <a:xfrm>
          <a:off x="4839562" y="2308649"/>
          <a:ext cx="3532505" cy="1115811"/>
        </a:xfrm>
        <a:prstGeom prst="roundRect">
          <a:avLst/>
        </a:prstGeom>
        <a:solidFill>
          <a:schemeClr val="lt1">
            <a:hueOff val="0"/>
            <a:satOff val="0"/>
            <a:lumOff val="0"/>
            <a:alpha val="74000"/>
          </a:schemeClr>
        </a:solidFill>
        <a:ln w="38100" cap="flat" cmpd="sng" algn="ctr">
          <a:solidFill>
            <a:srgbClr val="00CC0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smtClean="0"/>
            <a:t>EXCHANGE EXPERIENCES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among  </a:t>
          </a:r>
          <a:r>
            <a:rPr lang="en-US" sz="2000" b="0" kern="1200" dirty="0" smtClean="0"/>
            <a:t>partners on their company systems </a:t>
          </a:r>
          <a:endParaRPr lang="it-IT" sz="2000" b="0" kern="1200" dirty="0"/>
        </a:p>
      </dsp:txBody>
      <dsp:txXfrm>
        <a:off x="4894031" y="2363118"/>
        <a:ext cx="3423567" cy="1006873"/>
      </dsp:txXfrm>
    </dsp:sp>
    <dsp:sp modelId="{B6BB3C5F-6A03-4497-ABA1-F72344B1D471}">
      <dsp:nvSpPr>
        <dsp:cNvPr id="0" name=""/>
        <dsp:cNvSpPr/>
      </dsp:nvSpPr>
      <dsp:spPr>
        <a:xfrm>
          <a:off x="5770071" y="3642073"/>
          <a:ext cx="3439740" cy="1250160"/>
        </a:xfrm>
        <a:prstGeom prst="roundRect">
          <a:avLst/>
        </a:prstGeom>
        <a:solidFill>
          <a:schemeClr val="lt1">
            <a:hueOff val="0"/>
            <a:satOff val="0"/>
            <a:lumOff val="0"/>
            <a:alpha val="72000"/>
          </a:schemeClr>
        </a:solidFill>
        <a:ln w="381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Reinforce </a:t>
          </a:r>
          <a:r>
            <a:rPr lang="en-US" sz="2000" b="1" kern="1200" dirty="0" smtClean="0"/>
            <a:t>the  participants’  awareness </a:t>
          </a:r>
          <a:r>
            <a:rPr lang="en-US" sz="2000" b="0" kern="1200" dirty="0" smtClean="0"/>
            <a:t>of their role of </a:t>
          </a:r>
          <a:r>
            <a:rPr lang="en-US" sz="2000" b="1" kern="1200" dirty="0" smtClean="0"/>
            <a:t>AGENTS OF KNOWLEDGE &amp; CHANGE</a:t>
          </a:r>
          <a:r>
            <a:rPr lang="en-US" sz="2000" kern="1200" dirty="0" smtClean="0"/>
            <a:t>.</a:t>
          </a:r>
          <a:endParaRPr lang="it-IT" sz="2000" kern="1200" dirty="0"/>
        </a:p>
      </dsp:txBody>
      <dsp:txXfrm>
        <a:off x="5831099" y="3703101"/>
        <a:ext cx="3317684" cy="11281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B255E-3BDE-4E64-9315-397CA27BE65E}">
      <dsp:nvSpPr>
        <dsp:cNvPr id="0" name=""/>
        <dsp:cNvSpPr/>
      </dsp:nvSpPr>
      <dsp:spPr>
        <a:xfrm rot="5400000">
          <a:off x="2006863" y="1215632"/>
          <a:ext cx="1070198" cy="1218383"/>
        </a:xfrm>
        <a:prstGeom prst="bentUpArrow">
          <a:avLst>
            <a:gd name="adj1" fmla="val 32840"/>
            <a:gd name="adj2" fmla="val 25000"/>
            <a:gd name="adj3" fmla="val 3578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A2D909E3-7035-49F6-9ED0-93FF3553B95C}">
      <dsp:nvSpPr>
        <dsp:cNvPr id="0" name=""/>
        <dsp:cNvSpPr/>
      </dsp:nvSpPr>
      <dsp:spPr>
        <a:xfrm>
          <a:off x="1723325" y="29296"/>
          <a:ext cx="1801584" cy="1261050"/>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b="1" kern="1200" dirty="0" smtClean="0"/>
            <a:t>1. reaction</a:t>
          </a:r>
          <a:endParaRPr lang="en-GB" sz="2700" b="1" kern="1200" dirty="0"/>
        </a:p>
      </dsp:txBody>
      <dsp:txXfrm>
        <a:off x="1784895" y="90866"/>
        <a:ext cx="1678444" cy="1137910"/>
      </dsp:txXfrm>
    </dsp:sp>
    <dsp:sp modelId="{415AC509-4282-4DA6-A351-B5D8A438B5F0}">
      <dsp:nvSpPr>
        <dsp:cNvPr id="0" name=""/>
        <dsp:cNvSpPr/>
      </dsp:nvSpPr>
      <dsp:spPr>
        <a:xfrm>
          <a:off x="3621584" y="145203"/>
          <a:ext cx="1998890" cy="1019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smtClean="0"/>
            <a:t>On line training  </a:t>
          </a:r>
          <a:r>
            <a:rPr lang="en-GB" sz="1800" kern="1200" dirty="0" smtClean="0"/>
            <a:t>evaluation questionnaires</a:t>
          </a:r>
          <a:endParaRPr lang="en-GB" sz="1800" kern="1200" dirty="0"/>
        </a:p>
      </dsp:txBody>
      <dsp:txXfrm>
        <a:off x="3621584" y="145203"/>
        <a:ext cx="1998890" cy="1019236"/>
      </dsp:txXfrm>
    </dsp:sp>
    <dsp:sp modelId="{2DBC5439-7066-483A-8ECE-D047E519F07B}">
      <dsp:nvSpPr>
        <dsp:cNvPr id="0" name=""/>
        <dsp:cNvSpPr/>
      </dsp:nvSpPr>
      <dsp:spPr>
        <a:xfrm rot="5400000">
          <a:off x="3665830" y="2632209"/>
          <a:ext cx="1070198" cy="1218383"/>
        </a:xfrm>
        <a:prstGeom prst="bentUpArrow">
          <a:avLst>
            <a:gd name="adj1" fmla="val 32840"/>
            <a:gd name="adj2" fmla="val 25000"/>
            <a:gd name="adj3" fmla="val 35780"/>
          </a:avLst>
        </a:prstGeom>
        <a:gradFill rotWithShape="0">
          <a:gsLst>
            <a:gs pos="0">
              <a:schemeClr val="accent1">
                <a:tint val="50000"/>
                <a:hueOff val="-6544757"/>
                <a:satOff val="-351"/>
                <a:lumOff val="5682"/>
                <a:alphaOff val="0"/>
                <a:shade val="51000"/>
                <a:satMod val="130000"/>
              </a:schemeClr>
            </a:gs>
            <a:gs pos="80000">
              <a:schemeClr val="accent1">
                <a:tint val="50000"/>
                <a:hueOff val="-6544757"/>
                <a:satOff val="-351"/>
                <a:lumOff val="5682"/>
                <a:alphaOff val="0"/>
                <a:shade val="93000"/>
                <a:satMod val="130000"/>
              </a:schemeClr>
            </a:gs>
            <a:gs pos="100000">
              <a:schemeClr val="accent1">
                <a:tint val="50000"/>
                <a:hueOff val="-6544757"/>
                <a:satOff val="-351"/>
                <a:lumOff val="56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E832FB84-81ED-4AB8-8B15-C9205B2D4D70}">
      <dsp:nvSpPr>
        <dsp:cNvPr id="0" name=""/>
        <dsp:cNvSpPr/>
      </dsp:nvSpPr>
      <dsp:spPr>
        <a:xfrm>
          <a:off x="3382292" y="1445872"/>
          <a:ext cx="1801584" cy="1261050"/>
        </a:xfrm>
        <a:prstGeom prst="roundRect">
          <a:avLst>
            <a:gd name="adj" fmla="val 166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b="1" kern="1200" dirty="0" smtClean="0"/>
            <a:t>2. learning</a:t>
          </a:r>
          <a:endParaRPr lang="en-GB" sz="2700" b="1" kern="1200" dirty="0"/>
        </a:p>
      </dsp:txBody>
      <dsp:txXfrm>
        <a:off x="3443862" y="1507442"/>
        <a:ext cx="1678444" cy="1137910"/>
      </dsp:txXfrm>
    </dsp:sp>
    <dsp:sp modelId="{6685907D-2778-432C-BBA4-8992752E78A3}">
      <dsp:nvSpPr>
        <dsp:cNvPr id="0" name=""/>
        <dsp:cNvSpPr/>
      </dsp:nvSpPr>
      <dsp:spPr>
        <a:xfrm>
          <a:off x="5105671" y="1612344"/>
          <a:ext cx="2396606" cy="1019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ctr" defTabSz="800100">
            <a:lnSpc>
              <a:spcPct val="90000"/>
            </a:lnSpc>
            <a:spcBef>
              <a:spcPct val="0"/>
            </a:spcBef>
            <a:spcAft>
              <a:spcPct val="15000"/>
            </a:spcAft>
            <a:buChar char="••"/>
          </a:pPr>
          <a:r>
            <a:rPr lang="en-GB" sz="1800" kern="1200" dirty="0" smtClean="0"/>
            <a:t> during  the training  (group </a:t>
          </a:r>
          <a:r>
            <a:rPr lang="en-GB" sz="1800" kern="1200" dirty="0" smtClean="0"/>
            <a:t>activities &amp; observations and debate )</a:t>
          </a:r>
          <a:endParaRPr lang="en-GB" sz="1800" kern="1200" dirty="0"/>
        </a:p>
      </dsp:txBody>
      <dsp:txXfrm>
        <a:off x="5105671" y="1612344"/>
        <a:ext cx="2396606" cy="1019236"/>
      </dsp:txXfrm>
    </dsp:sp>
    <dsp:sp modelId="{B05B2D4D-3D9E-48B7-B435-F1EB5D9BD5B8}">
      <dsp:nvSpPr>
        <dsp:cNvPr id="0" name=""/>
        <dsp:cNvSpPr/>
      </dsp:nvSpPr>
      <dsp:spPr>
        <a:xfrm rot="5400000">
          <a:off x="5324796" y="4102789"/>
          <a:ext cx="1070198" cy="1218383"/>
        </a:xfrm>
        <a:prstGeom prst="bentUpArrow">
          <a:avLst>
            <a:gd name="adj1" fmla="val 32840"/>
            <a:gd name="adj2" fmla="val 25000"/>
            <a:gd name="adj3" fmla="val 35780"/>
          </a:avLst>
        </a:prstGeom>
        <a:gradFill rotWithShape="0">
          <a:gsLst>
            <a:gs pos="0">
              <a:schemeClr val="accent1">
                <a:tint val="50000"/>
                <a:hueOff val="-13089513"/>
                <a:satOff val="-703"/>
                <a:lumOff val="11364"/>
                <a:alphaOff val="0"/>
                <a:shade val="51000"/>
                <a:satMod val="130000"/>
              </a:schemeClr>
            </a:gs>
            <a:gs pos="80000">
              <a:schemeClr val="accent1">
                <a:tint val="50000"/>
                <a:hueOff val="-13089513"/>
                <a:satOff val="-703"/>
                <a:lumOff val="11364"/>
                <a:alphaOff val="0"/>
                <a:shade val="93000"/>
                <a:satMod val="130000"/>
              </a:schemeClr>
            </a:gs>
            <a:gs pos="100000">
              <a:schemeClr val="accent1">
                <a:tint val="50000"/>
                <a:hueOff val="-13089513"/>
                <a:satOff val="-703"/>
                <a:lumOff val="113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63982D2-7683-41D5-82A7-B60667C592E9}">
      <dsp:nvSpPr>
        <dsp:cNvPr id="0" name=""/>
        <dsp:cNvSpPr/>
      </dsp:nvSpPr>
      <dsp:spPr>
        <a:xfrm>
          <a:off x="5041258" y="2916452"/>
          <a:ext cx="1801584" cy="1261050"/>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b="1" kern="1200" dirty="0" smtClean="0"/>
            <a:t>3. behaviour</a:t>
          </a:r>
          <a:endParaRPr lang="en-GB" sz="2700" b="1" kern="1200" dirty="0"/>
        </a:p>
      </dsp:txBody>
      <dsp:txXfrm>
        <a:off x="5102828" y="2978022"/>
        <a:ext cx="1678444" cy="1137910"/>
      </dsp:txXfrm>
    </dsp:sp>
    <dsp:sp modelId="{FD89AC40-4976-4D08-ADA4-C154FEE7208B}">
      <dsp:nvSpPr>
        <dsp:cNvPr id="0" name=""/>
        <dsp:cNvSpPr/>
      </dsp:nvSpPr>
      <dsp:spPr>
        <a:xfrm>
          <a:off x="8390203" y="4230030"/>
          <a:ext cx="1834932" cy="1367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smtClean="0"/>
            <a:t>Work methods implementation</a:t>
          </a:r>
          <a:endParaRPr lang="en-GB" sz="1400" kern="1200" dirty="0"/>
        </a:p>
        <a:p>
          <a:pPr marL="114300" lvl="1" indent="-114300" algn="l" defTabSz="622300">
            <a:lnSpc>
              <a:spcPct val="90000"/>
            </a:lnSpc>
            <a:spcBef>
              <a:spcPct val="0"/>
            </a:spcBef>
            <a:spcAft>
              <a:spcPct val="15000"/>
            </a:spcAft>
            <a:buChar char="••"/>
          </a:pPr>
          <a:r>
            <a:rPr lang="en-GB" sz="1400" kern="1200" dirty="0" smtClean="0"/>
            <a:t>Negotiation initiatives on intergenerational solidarity</a:t>
          </a:r>
          <a:endParaRPr lang="en-GB" sz="1400" kern="1200" dirty="0"/>
        </a:p>
      </dsp:txBody>
      <dsp:txXfrm>
        <a:off x="8390203" y="4230030"/>
        <a:ext cx="1834932" cy="1367785"/>
      </dsp:txXfrm>
    </dsp:sp>
    <dsp:sp modelId="{74292E8B-2900-461D-821E-11AA7026ADFB}">
      <dsp:nvSpPr>
        <dsp:cNvPr id="0" name=""/>
        <dsp:cNvSpPr/>
      </dsp:nvSpPr>
      <dsp:spPr>
        <a:xfrm>
          <a:off x="6551342" y="4362323"/>
          <a:ext cx="1801584" cy="1261050"/>
        </a:xfrm>
        <a:prstGeom prst="roundRect">
          <a:avLst>
            <a:gd name="adj" fmla="val 166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700" b="1" kern="1200" dirty="0" smtClean="0"/>
            <a:t>4. results</a:t>
          </a:r>
          <a:endParaRPr lang="en-GB" sz="2700" b="1" kern="1200" dirty="0"/>
        </a:p>
      </dsp:txBody>
      <dsp:txXfrm>
        <a:off x="6612912" y="4423893"/>
        <a:ext cx="1678444" cy="11379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72F0C-3B39-43B4-ACEB-90B2F11E80E3}">
      <dsp:nvSpPr>
        <dsp:cNvPr id="0" name=""/>
        <dsp:cNvSpPr/>
      </dsp:nvSpPr>
      <dsp:spPr>
        <a:xfrm>
          <a:off x="0" y="0"/>
          <a:ext cx="8196014" cy="906147"/>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noProof="0" dirty="0" smtClean="0"/>
            <a:t>their knowledge of the </a:t>
          </a:r>
          <a:r>
            <a:rPr lang="en-GB" sz="1900" b="1" kern="1200" noProof="0" dirty="0" smtClean="0"/>
            <a:t>EU legislative framework , the demographic scenario </a:t>
          </a:r>
          <a:r>
            <a:rPr lang="en-GB" sz="1900" b="0" kern="1200" noProof="0" dirty="0" smtClean="0"/>
            <a:t>and the </a:t>
          </a:r>
          <a:r>
            <a:rPr lang="en-GB" sz="1900" b="1" kern="1200" noProof="0" dirty="0" smtClean="0"/>
            <a:t>ETUC position </a:t>
          </a:r>
          <a:r>
            <a:rPr lang="en-GB" sz="1900" b="0" kern="1200" noProof="0" dirty="0" smtClean="0"/>
            <a:t>on the issue</a:t>
          </a:r>
          <a:endParaRPr lang="en-GB" sz="1900" b="0" kern="1200" noProof="0" dirty="0"/>
        </a:p>
      </dsp:txBody>
      <dsp:txXfrm>
        <a:off x="1729817" y="0"/>
        <a:ext cx="6466196" cy="906147"/>
      </dsp:txXfrm>
    </dsp:sp>
    <dsp:sp modelId="{60EFB69E-6875-4B57-BA5B-FC00215BEC74}">
      <dsp:nvSpPr>
        <dsp:cNvPr id="0" name=""/>
        <dsp:cNvSpPr/>
      </dsp:nvSpPr>
      <dsp:spPr>
        <a:xfrm>
          <a:off x="236257" y="90614"/>
          <a:ext cx="1347916" cy="72491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ACA7B4-8BE9-4DBB-9B38-DA55AD2A9AAA}">
      <dsp:nvSpPr>
        <dsp:cNvPr id="0" name=""/>
        <dsp:cNvSpPr/>
      </dsp:nvSpPr>
      <dsp:spPr>
        <a:xfrm>
          <a:off x="0" y="996762"/>
          <a:ext cx="8196014" cy="906147"/>
        </a:xfrm>
        <a:prstGeom prst="roundRect">
          <a:avLst>
            <a:gd name="adj" fmla="val 10000"/>
          </a:avLst>
        </a:prstGeom>
        <a:solidFill>
          <a:srgbClr val="00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noProof="0" dirty="0" smtClean="0"/>
            <a:t>Their confidence in applying the difference policies on </a:t>
          </a:r>
          <a:r>
            <a:rPr lang="en-GB" sz="1900" b="1" kern="1200" noProof="0" dirty="0" smtClean="0"/>
            <a:t>intergenerational  solidarity (GLOSSARY)</a:t>
          </a:r>
          <a:endParaRPr lang="en-GB" sz="1900" kern="1200" noProof="0" dirty="0"/>
        </a:p>
      </dsp:txBody>
      <dsp:txXfrm>
        <a:off x="1729817" y="996762"/>
        <a:ext cx="6466196" cy="906147"/>
      </dsp:txXfrm>
    </dsp:sp>
    <dsp:sp modelId="{E2B07E0C-7D7F-403D-B493-9F4B7681E16B}">
      <dsp:nvSpPr>
        <dsp:cNvPr id="0" name=""/>
        <dsp:cNvSpPr/>
      </dsp:nvSpPr>
      <dsp:spPr>
        <a:xfrm>
          <a:off x="236257" y="1087377"/>
          <a:ext cx="1347916" cy="724918"/>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7B76D2-64FF-4833-9D5B-D4EB80BDAC3C}">
      <dsp:nvSpPr>
        <dsp:cNvPr id="0" name=""/>
        <dsp:cNvSpPr/>
      </dsp:nvSpPr>
      <dsp:spPr>
        <a:xfrm>
          <a:off x="0" y="1993524"/>
          <a:ext cx="8196014" cy="906147"/>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noProof="0" dirty="0" smtClean="0"/>
            <a:t>their knowledge and skills on how </a:t>
          </a:r>
          <a:r>
            <a:rPr lang="en-GB" sz="1900" b="1" kern="1200" noProof="0" dirty="0" smtClean="0"/>
            <a:t>to build, manage, monitor and evaluate</a:t>
          </a:r>
          <a:r>
            <a:rPr lang="en-GB" sz="1900" kern="1200" noProof="0" dirty="0" smtClean="0"/>
            <a:t> a </a:t>
          </a:r>
          <a:r>
            <a:rPr lang="en-GB" sz="1900" b="1" kern="1200" noProof="0" dirty="0" smtClean="0"/>
            <a:t>COLLECTIVE AGREEMENT </a:t>
          </a:r>
          <a:r>
            <a:rPr lang="en-GB" sz="1900" kern="1200" noProof="0" dirty="0" smtClean="0"/>
            <a:t>based on </a:t>
          </a:r>
          <a:r>
            <a:rPr lang="en-GB" sz="1900" b="1" kern="1200" noProof="0" dirty="0" smtClean="0"/>
            <a:t>AGE PLAN </a:t>
          </a:r>
          <a:endParaRPr lang="en-GB" sz="1900" b="1" kern="1200" noProof="0" dirty="0"/>
        </a:p>
      </dsp:txBody>
      <dsp:txXfrm>
        <a:off x="1729817" y="1993524"/>
        <a:ext cx="6466196" cy="906147"/>
      </dsp:txXfrm>
    </dsp:sp>
    <dsp:sp modelId="{FD5593F4-15FC-41D1-8CBB-5015532D8B63}">
      <dsp:nvSpPr>
        <dsp:cNvPr id="0" name=""/>
        <dsp:cNvSpPr/>
      </dsp:nvSpPr>
      <dsp:spPr>
        <a:xfrm>
          <a:off x="236257" y="2084139"/>
          <a:ext cx="1347916" cy="724918"/>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59ADC5-0C79-49B4-8330-7526E023DECA}">
      <dsp:nvSpPr>
        <dsp:cNvPr id="0" name=""/>
        <dsp:cNvSpPr/>
      </dsp:nvSpPr>
      <dsp:spPr>
        <a:xfrm>
          <a:off x="0" y="2990286"/>
          <a:ext cx="8196014" cy="90614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Their expertise on innovative  contractual instruments </a:t>
          </a:r>
          <a:r>
            <a:rPr lang="en-US" sz="1900" b="1" kern="1200" dirty="0" smtClean="0"/>
            <a:t>based on worker needs and the context analysis</a:t>
          </a:r>
          <a:endParaRPr lang="it-IT" sz="1900" b="1" kern="1200" dirty="0"/>
        </a:p>
      </dsp:txBody>
      <dsp:txXfrm>
        <a:off x="1729817" y="2990286"/>
        <a:ext cx="6466196" cy="906147"/>
      </dsp:txXfrm>
    </dsp:sp>
    <dsp:sp modelId="{8602A4FA-BBF7-48B9-B35C-E8C260620EB5}">
      <dsp:nvSpPr>
        <dsp:cNvPr id="0" name=""/>
        <dsp:cNvSpPr/>
      </dsp:nvSpPr>
      <dsp:spPr>
        <a:xfrm>
          <a:off x="236257" y="3080901"/>
          <a:ext cx="1347916" cy="724918"/>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96A94-CE90-4B30-B195-FA3DFB7015B9}">
      <dsp:nvSpPr>
        <dsp:cNvPr id="0" name=""/>
        <dsp:cNvSpPr/>
      </dsp:nvSpPr>
      <dsp:spPr>
        <a:xfrm>
          <a:off x="0" y="3987049"/>
          <a:ext cx="8196014" cy="906147"/>
        </a:xfrm>
        <a:prstGeom prst="roundRect">
          <a:avLst>
            <a:gd name="adj" fmla="val 10000"/>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GB" sz="1900" kern="1200" noProof="0" dirty="0" smtClean="0"/>
            <a:t>their awareness on </a:t>
          </a:r>
          <a:r>
            <a:rPr lang="en-GB" sz="1900" b="1" kern="1200" noProof="0" dirty="0" smtClean="0"/>
            <a:t>a trade union culture </a:t>
          </a:r>
          <a:r>
            <a:rPr lang="en-GB" sz="1900" kern="1200" noProof="0" dirty="0" smtClean="0"/>
            <a:t>based on </a:t>
          </a:r>
          <a:r>
            <a:rPr lang="en-GB" sz="1900" b="1" kern="1200" noProof="0" dirty="0" smtClean="0"/>
            <a:t>solidarity, participation and bilaterality </a:t>
          </a:r>
          <a:endParaRPr lang="en-GB" sz="1900" b="1" kern="1200" noProof="0" dirty="0"/>
        </a:p>
      </dsp:txBody>
      <dsp:txXfrm>
        <a:off x="1729817" y="3987049"/>
        <a:ext cx="6466196" cy="906147"/>
      </dsp:txXfrm>
    </dsp:sp>
    <dsp:sp modelId="{DB72A0C2-F0DA-44E7-8449-185F5D39A9A3}">
      <dsp:nvSpPr>
        <dsp:cNvPr id="0" name=""/>
        <dsp:cNvSpPr/>
      </dsp:nvSpPr>
      <dsp:spPr>
        <a:xfrm>
          <a:off x="236257" y="4077663"/>
          <a:ext cx="1347916" cy="724918"/>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B1584E2-8503-4B3A-BFDC-9A97E60BA43D}" type="datetimeFigureOut">
              <a:rPr lang="it-IT"/>
              <a:pPr>
                <a:defRPr/>
              </a:pPr>
              <a:t>04/10/2019</a:t>
            </a:fld>
            <a:endParaRPr lang="it-IT"/>
          </a:p>
        </p:txBody>
      </p:sp>
      <p:sp>
        <p:nvSpPr>
          <p:cNvPr id="4" name="Segnaposto piè di pagina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5" name="Segnaposto numero diapositiva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EA15216-F2C7-4599-8D38-B521DB66CBB3}" type="slidenum">
              <a:rPr lang="it-IT"/>
              <a:pPr>
                <a:defRPr/>
              </a:pPr>
              <a:t>‹N›</a:t>
            </a:fld>
            <a:endParaRPr lang="it-IT"/>
          </a:p>
        </p:txBody>
      </p:sp>
    </p:spTree>
    <p:extLst>
      <p:ext uri="{BB962C8B-B14F-4D97-AF65-F5344CB8AC3E}">
        <p14:creationId xmlns:p14="http://schemas.microsoft.com/office/powerpoint/2010/main" val="113685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3A938B5-A4E3-4912-B208-B68A279DFD01}" type="datetimeFigureOut">
              <a:rPr lang="it-IT"/>
              <a:pPr>
                <a:defRPr/>
              </a:pPr>
              <a:t>04/10/2019</a:t>
            </a:fld>
            <a:endParaRPr lang="it-IT"/>
          </a:p>
        </p:txBody>
      </p:sp>
      <p:sp>
        <p:nvSpPr>
          <p:cNvPr id="4" name="Segnaposto immagine diapositiva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4DF408F-B8D6-45CB-8A70-5A8E8F0D55F6}" type="slidenum">
              <a:rPr lang="it-IT"/>
              <a:pPr>
                <a:defRPr/>
              </a:pPr>
              <a:t>‹N›</a:t>
            </a:fld>
            <a:endParaRPr lang="it-IT"/>
          </a:p>
        </p:txBody>
      </p:sp>
    </p:spTree>
    <p:extLst>
      <p:ext uri="{BB962C8B-B14F-4D97-AF65-F5344CB8AC3E}">
        <p14:creationId xmlns:p14="http://schemas.microsoft.com/office/powerpoint/2010/main" val="3419970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EB92D75E-E3AB-4C49-8063-900441A8E8E7}" type="slidenum">
              <a:rPr lang="en-GB" smtClean="0"/>
              <a:t>1</a:t>
            </a:fld>
            <a:endParaRPr lang="en-GB" dirty="0"/>
          </a:p>
        </p:txBody>
      </p:sp>
    </p:spTree>
    <p:extLst>
      <p:ext uri="{BB962C8B-B14F-4D97-AF65-F5344CB8AC3E}">
        <p14:creationId xmlns:p14="http://schemas.microsoft.com/office/powerpoint/2010/main" val="1515343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
        <p:nvSpPr>
          <p:cNvPr id="276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DDB88DEA-238D-4429-90B5-CAAD98E393A1}" type="slidenum">
              <a:rPr lang="it-IT" altLang="it-IT"/>
              <a:pPr/>
              <a:t>4</a:t>
            </a:fld>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673569E2-B3EC-47F2-BA46-38751D1B8DE5}" type="slidenum">
              <a:rPr lang="it-IT" smtClean="0"/>
              <a:pPr>
                <a:defRPr/>
              </a:pPr>
              <a:t>7</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673569E2-B3EC-47F2-BA46-38751D1B8DE5}" type="slidenum">
              <a:rPr lang="it-IT" smtClean="0"/>
              <a:pPr>
                <a:defRPr/>
              </a:pPr>
              <a:t>8</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673569E2-B3EC-47F2-BA46-38751D1B8DE5}" type="slidenum">
              <a:rPr lang="it-IT" smtClean="0"/>
              <a:pPr>
                <a:defRPr/>
              </a:pPr>
              <a:t>9</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dirty="0" smtClean="0"/>
          </a:p>
        </p:txBody>
      </p:sp>
      <p:sp>
        <p:nvSpPr>
          <p:cNvPr id="4" name="Segnaposto numero diapositiva 3"/>
          <p:cNvSpPr>
            <a:spLocks noGrp="1"/>
          </p:cNvSpPr>
          <p:nvPr>
            <p:ph type="sldNum" sz="quarter" idx="5"/>
          </p:nvPr>
        </p:nvSpPr>
        <p:spPr/>
        <p:txBody>
          <a:bodyPr/>
          <a:lstStyle/>
          <a:p>
            <a:pPr>
              <a:defRPr/>
            </a:pPr>
            <a:fld id="{67C49CBB-E4FA-4755-8C12-BE3367D36D80}" type="slidenum">
              <a:rPr lang="it-IT">
                <a:solidFill>
                  <a:prstClr val="black"/>
                </a:solidFill>
              </a:rPr>
              <a:pPr>
                <a:defRPr/>
              </a:pPr>
              <a:t>11</a:t>
            </a:fld>
            <a:endParaRPr lang="it-IT">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4" name="Segnaposto numero diapositiva 3"/>
          <p:cNvSpPr>
            <a:spLocks noGrp="1"/>
          </p:cNvSpPr>
          <p:nvPr>
            <p:ph type="sldNum" sz="quarter" idx="5"/>
          </p:nvPr>
        </p:nvSpPr>
        <p:spPr/>
        <p:txBody>
          <a:bodyPr/>
          <a:lstStyle/>
          <a:p>
            <a:pPr>
              <a:defRPr/>
            </a:pPr>
            <a:fld id="{A3FE56EC-E63B-4394-8BD2-5171D7C41342}" type="slidenum">
              <a:rPr lang="it-IT">
                <a:solidFill>
                  <a:prstClr val="black"/>
                </a:solidFill>
              </a:rPr>
              <a:pPr>
                <a:defRPr/>
              </a:pPr>
              <a:t>12</a:t>
            </a:fld>
            <a:endParaRPr lang="it-IT">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2D2E344-CC63-4186-8BF4-20D95920AC10}" type="datetime1">
              <a:rPr lang="it-IT" smtClean="0"/>
              <a:t>04/10/2019</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CD855530-924E-4C15-9C0D-0CAA8AAD89C5}" type="slidenum">
              <a:rPr lang="it-IT"/>
              <a:pPr>
                <a:defRPr/>
              </a:pPr>
              <a:t>‹N›</a:t>
            </a:fld>
            <a:endParaRPr lang="it-IT"/>
          </a:p>
        </p:txBody>
      </p:sp>
    </p:spTree>
    <p:extLst>
      <p:ext uri="{BB962C8B-B14F-4D97-AF65-F5344CB8AC3E}">
        <p14:creationId xmlns:p14="http://schemas.microsoft.com/office/powerpoint/2010/main" val="185718038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AD6C4EC-7916-495C-9F06-385E3F989BBA}" type="datetime1">
              <a:rPr lang="it-IT" smtClean="0"/>
              <a:t>04/10/2019</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29A74A96-144A-4A77-ABC3-5BCD96E4B172}" type="slidenum">
              <a:rPr lang="it-IT"/>
              <a:pPr>
                <a:defRPr/>
              </a:pPr>
              <a:t>‹N›</a:t>
            </a:fld>
            <a:endParaRPr lang="it-IT"/>
          </a:p>
        </p:txBody>
      </p:sp>
    </p:spTree>
    <p:extLst>
      <p:ext uri="{BB962C8B-B14F-4D97-AF65-F5344CB8AC3E}">
        <p14:creationId xmlns:p14="http://schemas.microsoft.com/office/powerpoint/2010/main" val="10958914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97D79FF-3AE8-422A-971C-17CA8D61CAD7}" type="datetime1">
              <a:rPr lang="it-IT" smtClean="0"/>
              <a:t>04/10/2019</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EFE2B88E-33EE-43CA-B653-DBC94C07E133}" type="slidenum">
              <a:rPr lang="it-IT"/>
              <a:pPr>
                <a:defRPr/>
              </a:pPr>
              <a:t>‹N›</a:t>
            </a:fld>
            <a:endParaRPr lang="it-IT"/>
          </a:p>
        </p:txBody>
      </p:sp>
    </p:spTree>
    <p:extLst>
      <p:ext uri="{BB962C8B-B14F-4D97-AF65-F5344CB8AC3E}">
        <p14:creationId xmlns:p14="http://schemas.microsoft.com/office/powerpoint/2010/main" val="316507136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3717AA7-C73F-4C8F-ACF6-04CC227291F3}" type="datetime1">
              <a:rPr lang="it-IT" smtClean="0"/>
              <a:t>04/10/2019</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6D906F53-7AC1-41C6-B74E-197F6A05A394}" type="slidenum">
              <a:rPr lang="it-IT"/>
              <a:pPr>
                <a:defRPr/>
              </a:pPr>
              <a:t>‹N›</a:t>
            </a:fld>
            <a:endParaRPr lang="it-IT"/>
          </a:p>
        </p:txBody>
      </p:sp>
    </p:spTree>
    <p:extLst>
      <p:ext uri="{BB962C8B-B14F-4D97-AF65-F5344CB8AC3E}">
        <p14:creationId xmlns:p14="http://schemas.microsoft.com/office/powerpoint/2010/main" val="423393986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5DA2A6E9-A903-4D3E-B003-37F6B690F0F1}" type="datetime1">
              <a:rPr lang="it-IT" smtClean="0"/>
              <a:t>04/10/2019</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8A8AD70A-8781-4F0C-8E30-3AC9331C2F3D}" type="slidenum">
              <a:rPr lang="it-IT"/>
              <a:pPr>
                <a:defRPr/>
              </a:pPr>
              <a:t>‹N›</a:t>
            </a:fld>
            <a:endParaRPr lang="it-IT"/>
          </a:p>
        </p:txBody>
      </p:sp>
    </p:spTree>
    <p:extLst>
      <p:ext uri="{BB962C8B-B14F-4D97-AF65-F5344CB8AC3E}">
        <p14:creationId xmlns:p14="http://schemas.microsoft.com/office/powerpoint/2010/main" val="206778401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D4F1CA6-A6D8-47D1-9F46-F3F54017C78C}" type="datetime1">
              <a:rPr lang="it-IT" smtClean="0"/>
              <a:t>04/10/2019</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3C62DA3C-794E-4097-805A-590BAF800339}" type="slidenum">
              <a:rPr lang="it-IT"/>
              <a:pPr>
                <a:defRPr/>
              </a:pPr>
              <a:t>‹N›</a:t>
            </a:fld>
            <a:endParaRPr lang="it-IT"/>
          </a:p>
        </p:txBody>
      </p:sp>
    </p:spTree>
    <p:extLst>
      <p:ext uri="{BB962C8B-B14F-4D97-AF65-F5344CB8AC3E}">
        <p14:creationId xmlns:p14="http://schemas.microsoft.com/office/powerpoint/2010/main" val="85749769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11122815-10D9-4276-9CC3-F221885DF74F}" type="datetime1">
              <a:rPr lang="it-IT" smtClean="0"/>
              <a:t>04/10/2019</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16348B34-FBA6-441E-BA4C-6B3E7F0A6A8B}" type="slidenum">
              <a:rPr lang="it-IT"/>
              <a:pPr>
                <a:defRPr/>
              </a:pPr>
              <a:t>‹N›</a:t>
            </a:fld>
            <a:endParaRPr lang="it-IT"/>
          </a:p>
        </p:txBody>
      </p:sp>
    </p:spTree>
    <p:extLst>
      <p:ext uri="{BB962C8B-B14F-4D97-AF65-F5344CB8AC3E}">
        <p14:creationId xmlns:p14="http://schemas.microsoft.com/office/powerpoint/2010/main" val="214901385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A294E01C-7923-41E9-A364-9E5BAF1D51C1}" type="datetime1">
              <a:rPr lang="it-IT" smtClean="0"/>
              <a:t>04/10/2019</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544F148C-C755-4ED1-A5F3-1925651BCC8B}" type="slidenum">
              <a:rPr lang="it-IT"/>
              <a:pPr>
                <a:defRPr/>
              </a:pPr>
              <a:t>‹N›</a:t>
            </a:fld>
            <a:endParaRPr lang="it-IT"/>
          </a:p>
        </p:txBody>
      </p:sp>
    </p:spTree>
    <p:extLst>
      <p:ext uri="{BB962C8B-B14F-4D97-AF65-F5344CB8AC3E}">
        <p14:creationId xmlns:p14="http://schemas.microsoft.com/office/powerpoint/2010/main" val="362527193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75326233-33E4-41B6-A989-CD1F4D84FD80}" type="datetime1">
              <a:rPr lang="it-IT" smtClean="0"/>
              <a:t>04/10/2019</a:t>
            </a:fld>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9" name="Segnaposto numero diapositiva 5"/>
          <p:cNvSpPr>
            <a:spLocks noGrp="1"/>
          </p:cNvSpPr>
          <p:nvPr>
            <p:ph type="sldNum" sz="quarter" idx="12"/>
          </p:nvPr>
        </p:nvSpPr>
        <p:spPr/>
        <p:txBody>
          <a:bodyPr/>
          <a:lstStyle>
            <a:lvl1pPr>
              <a:defRPr/>
            </a:lvl1pPr>
          </a:lstStyle>
          <a:p>
            <a:pPr>
              <a:defRPr/>
            </a:pPr>
            <a:fld id="{56A37D68-5543-4C19-AAE9-3EC6F5A2F89A}" type="slidenum">
              <a:rPr lang="it-IT"/>
              <a:pPr>
                <a:defRPr/>
              </a:pPr>
              <a:t>‹N›</a:t>
            </a:fld>
            <a:endParaRPr lang="it-IT"/>
          </a:p>
        </p:txBody>
      </p:sp>
    </p:spTree>
    <p:extLst>
      <p:ext uri="{BB962C8B-B14F-4D97-AF65-F5344CB8AC3E}">
        <p14:creationId xmlns:p14="http://schemas.microsoft.com/office/powerpoint/2010/main" val="330745608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B81687F-658B-444A-8E65-D11E134F7349}" type="datetime1">
              <a:rPr lang="it-IT" smtClean="0"/>
              <a:t>04/10/2019</a:t>
            </a:fld>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5" name="Segnaposto numero diapositiva 5"/>
          <p:cNvSpPr>
            <a:spLocks noGrp="1"/>
          </p:cNvSpPr>
          <p:nvPr>
            <p:ph type="sldNum" sz="quarter" idx="12"/>
          </p:nvPr>
        </p:nvSpPr>
        <p:spPr/>
        <p:txBody>
          <a:bodyPr/>
          <a:lstStyle>
            <a:lvl1pPr>
              <a:defRPr/>
            </a:lvl1pPr>
          </a:lstStyle>
          <a:p>
            <a:pPr>
              <a:defRPr/>
            </a:pPr>
            <a:fld id="{62394E1D-707A-4514-98D8-03109E24CDA6}" type="slidenum">
              <a:rPr lang="it-IT"/>
              <a:pPr>
                <a:defRPr/>
              </a:pPr>
              <a:t>‹N›</a:t>
            </a:fld>
            <a:endParaRPr lang="it-IT"/>
          </a:p>
        </p:txBody>
      </p:sp>
    </p:spTree>
    <p:extLst>
      <p:ext uri="{BB962C8B-B14F-4D97-AF65-F5344CB8AC3E}">
        <p14:creationId xmlns:p14="http://schemas.microsoft.com/office/powerpoint/2010/main" val="100643743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148F81FD-71E3-4CC8-9A8E-78E3AA452AE6}" type="datetime1">
              <a:rPr lang="it-IT" smtClean="0"/>
              <a:t>04/10/2019</a:t>
            </a:fld>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4" name="Segnaposto numero diapositiva 5"/>
          <p:cNvSpPr>
            <a:spLocks noGrp="1"/>
          </p:cNvSpPr>
          <p:nvPr>
            <p:ph type="sldNum" sz="quarter" idx="12"/>
          </p:nvPr>
        </p:nvSpPr>
        <p:spPr/>
        <p:txBody>
          <a:bodyPr/>
          <a:lstStyle>
            <a:lvl1pPr>
              <a:defRPr/>
            </a:lvl1pPr>
          </a:lstStyle>
          <a:p>
            <a:pPr>
              <a:defRPr/>
            </a:pPr>
            <a:fld id="{C4B07170-249A-4FDC-BDA2-3739AAF03020}" type="slidenum">
              <a:rPr lang="it-IT"/>
              <a:pPr>
                <a:defRPr/>
              </a:pPr>
              <a:t>‹N›</a:t>
            </a:fld>
            <a:endParaRPr lang="it-IT"/>
          </a:p>
        </p:txBody>
      </p:sp>
    </p:spTree>
    <p:extLst>
      <p:ext uri="{BB962C8B-B14F-4D97-AF65-F5344CB8AC3E}">
        <p14:creationId xmlns:p14="http://schemas.microsoft.com/office/powerpoint/2010/main" val="272415922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1FD3510-BA01-4ED6-832D-253ECC6C3DCF}" type="datetime1">
              <a:rPr lang="it-IT" smtClean="0"/>
              <a:t>04/10/2019</a:t>
            </a:fld>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5" name="Segnaposto numero diapositiva 5"/>
          <p:cNvSpPr>
            <a:spLocks noGrp="1"/>
          </p:cNvSpPr>
          <p:nvPr>
            <p:ph type="sldNum" sz="quarter" idx="12"/>
          </p:nvPr>
        </p:nvSpPr>
        <p:spPr/>
        <p:txBody>
          <a:bodyPr/>
          <a:lstStyle>
            <a:lvl1pPr>
              <a:defRPr/>
            </a:lvl1pPr>
          </a:lstStyle>
          <a:p>
            <a:pPr>
              <a:defRPr/>
            </a:pPr>
            <a:fld id="{DDAE7CDC-EE28-4FEE-817C-0F7B1CD2E876}" type="slidenum">
              <a:rPr lang="it-IT"/>
              <a:pPr>
                <a:defRPr/>
              </a:pPr>
              <a:t>‹N›</a:t>
            </a:fld>
            <a:endParaRPr lang="it-IT"/>
          </a:p>
        </p:txBody>
      </p:sp>
    </p:spTree>
    <p:extLst>
      <p:ext uri="{BB962C8B-B14F-4D97-AF65-F5344CB8AC3E}">
        <p14:creationId xmlns:p14="http://schemas.microsoft.com/office/powerpoint/2010/main" val="166124694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E7C5EAA-B877-4661-8547-D38127A6DE73}" type="datetime1">
              <a:rPr lang="it-IT" smtClean="0"/>
              <a:t>04/10/2019</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CE938AAA-A250-4F8D-9AF2-0D3E212E06F3}" type="slidenum">
              <a:rPr lang="it-IT"/>
              <a:pPr>
                <a:defRPr/>
              </a:pPr>
              <a:t>‹N›</a:t>
            </a:fld>
            <a:endParaRPr lang="it-IT"/>
          </a:p>
        </p:txBody>
      </p:sp>
    </p:spTree>
    <p:extLst>
      <p:ext uri="{BB962C8B-B14F-4D97-AF65-F5344CB8AC3E}">
        <p14:creationId xmlns:p14="http://schemas.microsoft.com/office/powerpoint/2010/main" val="173280675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9187A07-CEBC-4304-81DC-948194677E71}" type="datetime1">
              <a:rPr lang="it-IT" smtClean="0"/>
              <a:t>04/10/2019</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B205CEA1-3198-468C-A37B-24601B752C6F}" type="slidenum">
              <a:rPr lang="it-IT"/>
              <a:pPr>
                <a:defRPr/>
              </a:pPr>
              <a:t>‹N›</a:t>
            </a:fld>
            <a:endParaRPr lang="it-IT"/>
          </a:p>
        </p:txBody>
      </p:sp>
    </p:spTree>
    <p:extLst>
      <p:ext uri="{BB962C8B-B14F-4D97-AF65-F5344CB8AC3E}">
        <p14:creationId xmlns:p14="http://schemas.microsoft.com/office/powerpoint/2010/main" val="309241336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2F0F29E-DCF7-4657-A71D-09FE61C741B2}" type="datetime1">
              <a:rPr lang="it-IT" smtClean="0"/>
              <a:t>04/10/2019</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98CD206B-E02D-456A-8F97-8F4B980B51E9}" type="slidenum">
              <a:rPr lang="it-IT"/>
              <a:pPr>
                <a:defRPr/>
              </a:pPr>
              <a:t>‹N›</a:t>
            </a:fld>
            <a:endParaRPr lang="it-IT"/>
          </a:p>
        </p:txBody>
      </p:sp>
    </p:spTree>
    <p:extLst>
      <p:ext uri="{BB962C8B-B14F-4D97-AF65-F5344CB8AC3E}">
        <p14:creationId xmlns:p14="http://schemas.microsoft.com/office/powerpoint/2010/main" val="148899375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260D525-A883-4A5C-8161-FF3FDBB9BEF1}" type="datetime1">
              <a:rPr lang="it-IT" smtClean="0"/>
              <a:t>04/10/2019</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7BC0E044-D6B2-4A07-924B-31DC8B48A5A0}" type="slidenum">
              <a:rPr lang="it-IT"/>
              <a:pPr>
                <a:defRPr/>
              </a:pPr>
              <a:t>‹N›</a:t>
            </a:fld>
            <a:endParaRPr lang="it-IT"/>
          </a:p>
        </p:txBody>
      </p:sp>
    </p:spTree>
    <p:extLst>
      <p:ext uri="{BB962C8B-B14F-4D97-AF65-F5344CB8AC3E}">
        <p14:creationId xmlns:p14="http://schemas.microsoft.com/office/powerpoint/2010/main" val="270665090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0959B45-D61D-48A2-BE8A-907307639582}" type="datetime1">
              <a:rPr lang="it-IT" smtClean="0"/>
              <a:t>04/10/2019</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F1E239EA-4247-49EB-AA9D-6C13B32DEB40}" type="slidenum">
              <a:rPr lang="it-IT"/>
              <a:pPr>
                <a:defRPr/>
              </a:pPr>
              <a:t>‹N›</a:t>
            </a:fld>
            <a:endParaRPr lang="it-IT"/>
          </a:p>
        </p:txBody>
      </p:sp>
    </p:spTree>
    <p:extLst>
      <p:ext uri="{BB962C8B-B14F-4D97-AF65-F5344CB8AC3E}">
        <p14:creationId xmlns:p14="http://schemas.microsoft.com/office/powerpoint/2010/main" val="140100872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F5B3B354-6863-42B0-8E3E-8826A178A3BE}" type="datetime1">
              <a:rPr lang="it-IT" smtClean="0"/>
              <a:t>04/10/2019</a:t>
            </a:fld>
            <a:endParaRPr lang="it-IT"/>
          </a:p>
        </p:txBody>
      </p:sp>
      <p:sp>
        <p:nvSpPr>
          <p:cNvPr id="5"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6" name="Segnaposto numero diapositiva 5"/>
          <p:cNvSpPr>
            <a:spLocks noGrp="1"/>
          </p:cNvSpPr>
          <p:nvPr>
            <p:ph type="sldNum" sz="quarter" idx="12"/>
          </p:nvPr>
        </p:nvSpPr>
        <p:spPr/>
        <p:txBody>
          <a:bodyPr/>
          <a:lstStyle>
            <a:lvl1pPr>
              <a:defRPr/>
            </a:lvl1pPr>
          </a:lstStyle>
          <a:p>
            <a:pPr>
              <a:defRPr/>
            </a:pPr>
            <a:fld id="{6D249D36-9910-47E3-9633-18065CAD636E}" type="slidenum">
              <a:rPr lang="it-IT"/>
              <a:pPr>
                <a:defRPr/>
              </a:pPr>
              <a:t>‹N›</a:t>
            </a:fld>
            <a:endParaRPr lang="it-IT"/>
          </a:p>
        </p:txBody>
      </p:sp>
    </p:spTree>
    <p:extLst>
      <p:ext uri="{BB962C8B-B14F-4D97-AF65-F5344CB8AC3E}">
        <p14:creationId xmlns:p14="http://schemas.microsoft.com/office/powerpoint/2010/main" val="216060613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3832A6F7-78D3-4506-AA4B-C9F7BA2E3C65}" type="datetime1">
              <a:rPr lang="it-IT" smtClean="0"/>
              <a:t>04/10/2019</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2E7CE95B-B064-4B42-B6EA-AB2014C63CA6}" type="slidenum">
              <a:rPr lang="it-IT"/>
              <a:pPr>
                <a:defRPr/>
              </a:pPr>
              <a:t>‹N›</a:t>
            </a:fld>
            <a:endParaRPr lang="it-IT"/>
          </a:p>
        </p:txBody>
      </p:sp>
    </p:spTree>
    <p:extLst>
      <p:ext uri="{BB962C8B-B14F-4D97-AF65-F5344CB8AC3E}">
        <p14:creationId xmlns:p14="http://schemas.microsoft.com/office/powerpoint/2010/main" val="64209148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87EB984-B8F9-4D80-BF5B-7664DD39C0D4}" type="datetime1">
              <a:rPr lang="it-IT" smtClean="0"/>
              <a:t>04/10/2019</a:t>
            </a:fld>
            <a:endParaRPr lang="it-IT"/>
          </a:p>
        </p:txBody>
      </p:sp>
      <p:sp>
        <p:nvSpPr>
          <p:cNvPr id="8"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9" name="Segnaposto numero diapositiva 5"/>
          <p:cNvSpPr>
            <a:spLocks noGrp="1"/>
          </p:cNvSpPr>
          <p:nvPr>
            <p:ph type="sldNum" sz="quarter" idx="12"/>
          </p:nvPr>
        </p:nvSpPr>
        <p:spPr/>
        <p:txBody>
          <a:bodyPr/>
          <a:lstStyle>
            <a:lvl1pPr>
              <a:defRPr/>
            </a:lvl1pPr>
          </a:lstStyle>
          <a:p>
            <a:pPr>
              <a:defRPr/>
            </a:pPr>
            <a:fld id="{9B4E6624-6FEF-4CE9-9099-B06B2AD374C3}" type="slidenum">
              <a:rPr lang="it-IT"/>
              <a:pPr>
                <a:defRPr/>
              </a:pPr>
              <a:t>‹N›</a:t>
            </a:fld>
            <a:endParaRPr lang="it-IT"/>
          </a:p>
        </p:txBody>
      </p:sp>
    </p:spTree>
    <p:extLst>
      <p:ext uri="{BB962C8B-B14F-4D97-AF65-F5344CB8AC3E}">
        <p14:creationId xmlns:p14="http://schemas.microsoft.com/office/powerpoint/2010/main" val="377440566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76023429-B3C4-41E1-83A0-F0A6CE09AB9A}" type="datetime1">
              <a:rPr lang="it-IT" smtClean="0"/>
              <a:t>04/10/2019</a:t>
            </a:fld>
            <a:endParaRPr lang="it-IT"/>
          </a:p>
        </p:txBody>
      </p:sp>
      <p:sp>
        <p:nvSpPr>
          <p:cNvPr id="4"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5" name="Segnaposto numero diapositiva 5"/>
          <p:cNvSpPr>
            <a:spLocks noGrp="1"/>
          </p:cNvSpPr>
          <p:nvPr>
            <p:ph type="sldNum" sz="quarter" idx="12"/>
          </p:nvPr>
        </p:nvSpPr>
        <p:spPr/>
        <p:txBody>
          <a:bodyPr/>
          <a:lstStyle>
            <a:lvl1pPr>
              <a:defRPr/>
            </a:lvl1pPr>
          </a:lstStyle>
          <a:p>
            <a:pPr>
              <a:defRPr/>
            </a:pPr>
            <a:fld id="{9A00F0AE-D4E1-4F85-9D3D-2DC96C1AF73E}" type="slidenum">
              <a:rPr lang="it-IT"/>
              <a:pPr>
                <a:defRPr/>
              </a:pPr>
              <a:t>‹N›</a:t>
            </a:fld>
            <a:endParaRPr lang="it-IT"/>
          </a:p>
        </p:txBody>
      </p:sp>
    </p:spTree>
    <p:extLst>
      <p:ext uri="{BB962C8B-B14F-4D97-AF65-F5344CB8AC3E}">
        <p14:creationId xmlns:p14="http://schemas.microsoft.com/office/powerpoint/2010/main" val="350446431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AA9FBE8-8D2E-48D7-BE1F-98EAE7613928}" type="datetime1">
              <a:rPr lang="it-IT" smtClean="0"/>
              <a:t>04/10/2019</a:t>
            </a:fld>
            <a:endParaRPr lang="it-IT"/>
          </a:p>
        </p:txBody>
      </p:sp>
      <p:sp>
        <p:nvSpPr>
          <p:cNvPr id="3"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4" name="Segnaposto numero diapositiva 5"/>
          <p:cNvSpPr>
            <a:spLocks noGrp="1"/>
          </p:cNvSpPr>
          <p:nvPr>
            <p:ph type="sldNum" sz="quarter" idx="12"/>
          </p:nvPr>
        </p:nvSpPr>
        <p:spPr/>
        <p:txBody>
          <a:bodyPr/>
          <a:lstStyle>
            <a:lvl1pPr>
              <a:defRPr/>
            </a:lvl1pPr>
          </a:lstStyle>
          <a:p>
            <a:pPr>
              <a:defRPr/>
            </a:pPr>
            <a:fld id="{84E0F9AB-1FC5-4950-AE14-586978D9F482}" type="slidenum">
              <a:rPr lang="it-IT"/>
              <a:pPr>
                <a:defRPr/>
              </a:pPr>
              <a:t>‹N›</a:t>
            </a:fld>
            <a:endParaRPr lang="it-IT"/>
          </a:p>
        </p:txBody>
      </p:sp>
    </p:spTree>
    <p:extLst>
      <p:ext uri="{BB962C8B-B14F-4D97-AF65-F5344CB8AC3E}">
        <p14:creationId xmlns:p14="http://schemas.microsoft.com/office/powerpoint/2010/main" val="86626057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98DD4B0C-1A51-4675-ACA6-5BAA95058F32}" type="datetime1">
              <a:rPr lang="it-IT" smtClean="0"/>
              <a:t>04/10/2019</a:t>
            </a:fld>
            <a:endParaRPr lang="it-IT"/>
          </a:p>
        </p:txBody>
      </p:sp>
      <p:sp>
        <p:nvSpPr>
          <p:cNvPr id="6" name="Segnaposto piè di pagina 4"/>
          <p:cNvSpPr>
            <a:spLocks noGrp="1"/>
          </p:cNvSpPr>
          <p:nvPr>
            <p:ph type="ftr" sz="quarter" idx="11"/>
          </p:nvPr>
        </p:nvSpPr>
        <p:spPr/>
        <p:txBody>
          <a:bodyPr/>
          <a:lstStyle>
            <a:lvl1pPr>
              <a:defRPr/>
            </a:lvl1pPr>
          </a:lstStyle>
          <a:p>
            <a:pPr>
              <a:defRPr/>
            </a:pPr>
            <a:r>
              <a:rPr lang="it-IT" smtClean="0"/>
              <a:t>Vs/2018/0040 - KRAKOW – Paola Vinciguerra</a:t>
            </a:r>
            <a:endParaRPr lang="it-IT"/>
          </a:p>
        </p:txBody>
      </p:sp>
      <p:sp>
        <p:nvSpPr>
          <p:cNvPr id="7" name="Segnaposto numero diapositiva 5"/>
          <p:cNvSpPr>
            <a:spLocks noGrp="1"/>
          </p:cNvSpPr>
          <p:nvPr>
            <p:ph type="sldNum" sz="quarter" idx="12"/>
          </p:nvPr>
        </p:nvSpPr>
        <p:spPr/>
        <p:txBody>
          <a:bodyPr/>
          <a:lstStyle>
            <a:lvl1pPr>
              <a:defRPr/>
            </a:lvl1pPr>
          </a:lstStyle>
          <a:p>
            <a:pPr>
              <a:defRPr/>
            </a:pPr>
            <a:fld id="{4C48889A-0359-48D8-8D14-5E31F671BA09}" type="slidenum">
              <a:rPr lang="it-IT"/>
              <a:pPr>
                <a:defRPr/>
              </a:pPr>
              <a:t>‹N›</a:t>
            </a:fld>
            <a:endParaRPr lang="it-IT"/>
          </a:p>
        </p:txBody>
      </p:sp>
    </p:spTree>
    <p:extLst>
      <p:ext uri="{BB962C8B-B14F-4D97-AF65-F5344CB8AC3E}">
        <p14:creationId xmlns:p14="http://schemas.microsoft.com/office/powerpoint/2010/main" val="324567519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1DD071A-19F1-4699-8A5A-F18F57160E37}" type="datetime1">
              <a:rPr lang="it-IT" smtClean="0"/>
              <a:t>04/10/2019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it-IT" smtClean="0"/>
              <a:t>Vs/2018/0040 - KRAKOW – Paola Vinciguerra</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443872A-E179-485B-92B1-2D4C0DA8F80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272" r:id="rId1"/>
    <p:sldLayoutId id="2147485273" r:id="rId2"/>
    <p:sldLayoutId id="2147485274" r:id="rId3"/>
    <p:sldLayoutId id="2147485275" r:id="rId4"/>
    <p:sldLayoutId id="2147485276" r:id="rId5"/>
    <p:sldLayoutId id="2147485277" r:id="rId6"/>
    <p:sldLayoutId id="2147485278" r:id="rId7"/>
    <p:sldLayoutId id="2147485279" r:id="rId8"/>
    <p:sldLayoutId id="2147485280" r:id="rId9"/>
    <p:sldLayoutId id="2147485281" r:id="rId10"/>
    <p:sldLayoutId id="2147485282" r:id="rId11"/>
    <p:sldLayoutId id="2147485283" r:id="rId12"/>
  </p:sldLayoutIdLst>
  <p:transition spd="med">
    <p:fade/>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4AE6711-0288-49D0-A720-9E7B53DA5056}" type="datetime1">
              <a:rPr lang="it-IT" smtClean="0"/>
              <a:t>04/10/2019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it-IT" smtClean="0"/>
              <a:t>Vs/2018/0040 - KRAKOW – Paola Vinciguerra</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196155-9D59-4901-8B3B-859584087337}"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284" r:id="rId1"/>
    <p:sldLayoutId id="2147485285" r:id="rId2"/>
    <p:sldLayoutId id="2147485286" r:id="rId3"/>
    <p:sldLayoutId id="2147485287" r:id="rId4"/>
    <p:sldLayoutId id="2147485288" r:id="rId5"/>
    <p:sldLayoutId id="2147485289" r:id="rId6"/>
    <p:sldLayoutId id="2147485290" r:id="rId7"/>
    <p:sldLayoutId id="2147485291" r:id="rId8"/>
    <p:sldLayoutId id="2147485292" r:id="rId9"/>
    <p:sldLayoutId id="2147485293" r:id="rId10"/>
    <p:sldLayoutId id="2147485294" r:id="rId11"/>
  </p:sldLayoutIdLst>
  <p:transition spd="med">
    <p:fade/>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8.jpg"/><Relationship Id="rId3" Type="http://schemas.openxmlformats.org/officeDocument/2006/relationships/image" Target="../media/image14.jpeg"/><Relationship Id="rId7" Type="http://schemas.openxmlformats.org/officeDocument/2006/relationships/image" Target="../media/image5.png"/><Relationship Id="rId12"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jpeg"/><Relationship Id="rId11" Type="http://schemas.openxmlformats.org/officeDocument/2006/relationships/image" Target="../media/image16.jpg"/><Relationship Id="rId5" Type="http://schemas.openxmlformats.org/officeDocument/2006/relationships/image" Target="../media/image3.png"/><Relationship Id="rId10" Type="http://schemas.openxmlformats.org/officeDocument/2006/relationships/image" Target="../media/image15.jpg"/><Relationship Id="rId4" Type="http://schemas.microsoft.com/office/2007/relationships/hdphoto" Target="../media/hdphoto1.wdp"/><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23.jpeg"/><Relationship Id="rId3" Type="http://schemas.openxmlformats.org/officeDocument/2006/relationships/hyperlink" Target="http://upload.wikimedia.org/wikipedia/commons/b/b7/Flag_of_Europe.svg" TargetMode="External"/><Relationship Id="rId7" Type="http://schemas.openxmlformats.org/officeDocument/2006/relationships/diagramData" Target="../diagrams/data6.xml"/><Relationship Id="rId12"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11" Type="http://schemas.microsoft.com/office/2007/relationships/diagramDrawing" Target="../diagrams/drawing6.xml"/><Relationship Id="rId5" Type="http://schemas.openxmlformats.org/officeDocument/2006/relationships/image" Target="../media/image20.jpeg"/><Relationship Id="rId10" Type="http://schemas.openxmlformats.org/officeDocument/2006/relationships/diagramColors" Target="../diagrams/colors6.xml"/><Relationship Id="rId4" Type="http://schemas.openxmlformats.org/officeDocument/2006/relationships/image" Target="../media/image19.png"/><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16.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png"/><Relationship Id="rId7" Type="http://schemas.openxmlformats.org/officeDocument/2006/relationships/diagramData" Target="../diagrams/data1.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11" Type="http://schemas.microsoft.com/office/2007/relationships/diagramDrawing" Target="../diagrams/drawing1.xml"/><Relationship Id="rId5" Type="http://schemas.openxmlformats.org/officeDocument/2006/relationships/image" Target="../media/image5.png"/><Relationship Id="rId10" Type="http://schemas.openxmlformats.org/officeDocument/2006/relationships/diagramColors" Target="../diagrams/colors1.xml"/><Relationship Id="rId4" Type="http://schemas.openxmlformats.org/officeDocument/2006/relationships/image" Target="../media/image4.jpeg"/><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37.jpg"/></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2.jpeg"/><Relationship Id="rId7" Type="http://schemas.openxmlformats.org/officeDocument/2006/relationships/image" Target="../media/image6.png"/><Relationship Id="rId12" Type="http://schemas.microsoft.com/office/2007/relationships/diagramDrawing" Target="../diagrams/drawing2.xml"/><Relationship Id="rId2" Type="http://schemas.openxmlformats.org/officeDocument/2006/relationships/hyperlink" Target="http://upload.wikimedia.org/wikipedia/commons/b/b7/Flag_of_Europe.svg" TargetMode="External"/><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diagramColors" Target="../diagrams/colors2.xml"/><Relationship Id="rId5" Type="http://schemas.openxmlformats.org/officeDocument/2006/relationships/image" Target="../media/image4.jpeg"/><Relationship Id="rId10" Type="http://schemas.openxmlformats.org/officeDocument/2006/relationships/diagramQuickStyle" Target="../diagrams/quickStyle2.xml"/><Relationship Id="rId4" Type="http://schemas.openxmlformats.org/officeDocument/2006/relationships/image" Target="../media/image3.png"/><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image" Target="../media/image5.png"/><Relationship Id="rId5" Type="http://schemas.openxmlformats.org/officeDocument/2006/relationships/diagramQuickStyle" Target="../diagrams/quickStyle3.xml"/><Relationship Id="rId10" Type="http://schemas.openxmlformats.org/officeDocument/2006/relationships/image" Target="../media/image4.jpeg"/><Relationship Id="rId4" Type="http://schemas.openxmlformats.org/officeDocument/2006/relationships/diagramLayout" Target="../diagrams/layout3.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3.png"/><Relationship Id="rId7" Type="http://schemas.openxmlformats.org/officeDocument/2006/relationships/diagramData" Target="../diagrams/data4.xml"/><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11" Type="http://schemas.microsoft.com/office/2007/relationships/diagramDrawing" Target="../diagrams/drawing4.xml"/><Relationship Id="rId5" Type="http://schemas.openxmlformats.org/officeDocument/2006/relationships/image" Target="../media/image5.png"/><Relationship Id="rId10" Type="http://schemas.openxmlformats.org/officeDocument/2006/relationships/diagramColors" Target="../diagrams/colors4.xml"/><Relationship Id="rId4" Type="http://schemas.openxmlformats.org/officeDocument/2006/relationships/image" Target="../media/image4.jpeg"/><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image" Target="../media/image5.png"/><Relationship Id="rId5" Type="http://schemas.openxmlformats.org/officeDocument/2006/relationships/diagramQuickStyle" Target="../diagrams/quickStyle5.xml"/><Relationship Id="rId10" Type="http://schemas.openxmlformats.org/officeDocument/2006/relationships/image" Target="../media/image4.jpeg"/><Relationship Id="rId4" Type="http://schemas.openxmlformats.org/officeDocument/2006/relationships/diagramLayout" Target="../diagrams/layout5.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7" name="Picture 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7" y="188641"/>
            <a:ext cx="9178177" cy="1562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ctrTitle"/>
          </p:nvPr>
        </p:nvSpPr>
        <p:spPr>
          <a:xfrm>
            <a:off x="176934" y="2989331"/>
            <a:ext cx="8890145" cy="871717"/>
          </a:xfrm>
        </p:spPr>
        <p:txBody>
          <a:bodyPr>
            <a:noAutofit/>
          </a:bodyPr>
          <a:lstStyle/>
          <a:p>
            <a:r>
              <a:rPr lang="en-GB" sz="1800" b="1" i="1" dirty="0">
                <a:latin typeface="Arial" pitchFamily="34" charset="0"/>
                <a:cs typeface="Arial" pitchFamily="34" charset="0"/>
              </a:rPr>
              <a:t>The European social dialogue and the development of the solidarity between generations of workers: focus on “over 55” and young workers in the finance sector. Sustainable Growth and generation gap VS/2018/0040 </a:t>
            </a:r>
            <a:endParaRPr lang="en-GB" sz="3600" dirty="0">
              <a:latin typeface="Arial" pitchFamily="34" charset="0"/>
              <a:cs typeface="Arial" pitchFamily="34" charset="0"/>
            </a:endParaRPr>
          </a:p>
        </p:txBody>
      </p:sp>
      <p:sp>
        <p:nvSpPr>
          <p:cNvPr id="43" name="Sottotitolo 2"/>
          <p:cNvSpPr txBox="1">
            <a:spLocks/>
          </p:cNvSpPr>
          <p:nvPr/>
        </p:nvSpPr>
        <p:spPr>
          <a:xfrm>
            <a:off x="2789828" y="5517232"/>
            <a:ext cx="3600450" cy="960438"/>
          </a:xfrm>
          <a:prstGeom prst="rect">
            <a:avLst/>
          </a:prstGeom>
        </p:spPr>
        <p:txBody>
          <a:bodyPr lIns="91435" tIns="45718" rIns="91435" bIns="45718">
            <a:normAutofit/>
          </a:bodyPr>
          <a:lstStyle/>
          <a:p>
            <a:pPr marL="342882" indent="-342882" algn="ctr">
              <a:spcBef>
                <a:spcPct val="20000"/>
              </a:spcBef>
              <a:defRPr/>
            </a:pPr>
            <a:r>
              <a:rPr lang="it-IT" sz="3200" dirty="0"/>
              <a:t>Paola Vinciguerra</a:t>
            </a:r>
          </a:p>
          <a:p>
            <a:pPr algn="ctr">
              <a:spcBef>
                <a:spcPct val="20000"/>
              </a:spcBef>
              <a:buFont typeface="Arial" charset="0"/>
              <a:buNone/>
              <a:defRPr/>
            </a:pPr>
            <a:r>
              <a:rPr lang="it-IT" sz="1600" b="1" dirty="0">
                <a:solidFill>
                  <a:srgbClr val="898989"/>
                </a:solidFill>
                <a:latin typeface="Calibri" pitchFamily="34" charset="0"/>
              </a:rPr>
              <a:t>FIRST , National Training </a:t>
            </a:r>
            <a:r>
              <a:rPr lang="en-US" sz="1600" b="1" dirty="0">
                <a:solidFill>
                  <a:srgbClr val="898989"/>
                </a:solidFill>
                <a:latin typeface="Calibri" pitchFamily="34" charset="0"/>
              </a:rPr>
              <a:t>Officer</a:t>
            </a:r>
          </a:p>
        </p:txBody>
      </p:sp>
      <p:sp>
        <p:nvSpPr>
          <p:cNvPr id="44" name="Rettangolo 9"/>
          <p:cNvSpPr>
            <a:spLocks noChangeArrowheads="1"/>
          </p:cNvSpPr>
          <p:nvPr/>
        </p:nvSpPr>
        <p:spPr bwMode="auto">
          <a:xfrm>
            <a:off x="1151518" y="4172891"/>
            <a:ext cx="6948874" cy="12003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p>
            <a:pPr algn="ctr">
              <a:spcBef>
                <a:spcPts val="0"/>
              </a:spcBef>
              <a:spcAft>
                <a:spcPts val="0"/>
              </a:spcAft>
            </a:pPr>
            <a:r>
              <a:rPr lang="en-GB" sz="3600" b="1" dirty="0" smtClean="0">
                <a:solidFill>
                  <a:schemeClr val="bg1"/>
                </a:solidFill>
                <a:latin typeface="Calibri" pitchFamily="34" charset="0"/>
              </a:rPr>
              <a:t>THE TRAINING COURSE</a:t>
            </a:r>
          </a:p>
          <a:p>
            <a:pPr algn="ctr">
              <a:spcBef>
                <a:spcPts val="0"/>
              </a:spcBef>
              <a:spcAft>
                <a:spcPts val="0"/>
              </a:spcAft>
            </a:pPr>
            <a:r>
              <a:rPr lang="en-GB" sz="3600" b="1" dirty="0" smtClean="0">
                <a:solidFill>
                  <a:schemeClr val="bg1"/>
                </a:solidFill>
                <a:latin typeface="Calibri" pitchFamily="34" charset="0"/>
              </a:rPr>
              <a:t>OUTCOMES</a:t>
            </a:r>
            <a:endParaRPr lang="en-GB" sz="3600" b="1" dirty="0">
              <a:solidFill>
                <a:schemeClr val="bg1"/>
              </a:solidFill>
              <a:latin typeface="Calibri" pitchFamily="34" charset="0"/>
            </a:endParaRPr>
          </a:p>
        </p:txBody>
      </p:sp>
      <p:sp>
        <p:nvSpPr>
          <p:cNvPr id="4" name="Segnaposto numero diapositiva 3"/>
          <p:cNvSpPr>
            <a:spLocks noGrp="1"/>
          </p:cNvSpPr>
          <p:nvPr>
            <p:ph type="sldNum" sz="quarter" idx="12"/>
          </p:nvPr>
        </p:nvSpPr>
        <p:spPr/>
        <p:txBody>
          <a:bodyPr/>
          <a:lstStyle/>
          <a:p>
            <a:fld id="{223DD5CB-D501-46EA-8119-C1614D769840}" type="slidenum">
              <a:rPr lang="en-GB" smtClean="0"/>
              <a:t>1</a:t>
            </a:fld>
            <a:endParaRPr lang="en-GB"/>
          </a:p>
        </p:txBody>
      </p:sp>
    </p:spTree>
    <p:extLst>
      <p:ext uri="{BB962C8B-B14F-4D97-AF65-F5344CB8AC3E}">
        <p14:creationId xmlns:p14="http://schemas.microsoft.com/office/powerpoint/2010/main" val="389972516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egnaposto numero diapositiva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F3DDFBEA-BB9C-4BB8-9D54-1B539FABB990}" type="slidenum">
              <a:rPr lang="en-US" altLang="it-IT" smtClean="0">
                <a:solidFill>
                  <a:srgbClr val="898989"/>
                </a:solidFill>
                <a:latin typeface="Calibri" pitchFamily="34" charset="0"/>
              </a:rPr>
              <a:pPr/>
              <a:t>10</a:t>
            </a:fld>
            <a:endParaRPr lang="en-US" altLang="it-IT" dirty="0">
              <a:solidFill>
                <a:srgbClr val="898989"/>
              </a:solidFill>
              <a:latin typeface="Calibri" pitchFamily="34" charset="0"/>
            </a:endParaRPr>
          </a:p>
        </p:txBody>
      </p:sp>
      <p:pic>
        <p:nvPicPr>
          <p:cNvPr id="13" name="ima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9" y="262244"/>
            <a:ext cx="10763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valenc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1" y="262245"/>
            <a:ext cx="4857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1" y="154284"/>
            <a:ext cx="638095" cy="657143"/>
          </a:xfrm>
          <a:prstGeom prst="rect">
            <a:avLst/>
          </a:prstGeom>
          <a:noFill/>
          <a:extLst>
            <a:ext uri="{909E8E84-426E-40DD-AFC4-6F175D3DCCD1}">
              <a14:hiddenFill xmlns:a14="http://schemas.microsoft.com/office/drawing/2010/main">
                <a:solidFill>
                  <a:srgbClr val="FFFFFF"/>
                </a:solidFill>
              </a14:hiddenFill>
            </a:ext>
          </a:extLst>
        </p:spPr>
      </p:pic>
      <p:pic>
        <p:nvPicPr>
          <p:cNvPr id="16" name="Immagine 4" descr="File:Flag of Europe.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3924" y="141493"/>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logo_FIRS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24815"/>
            <a:ext cx="2160240" cy="7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179512" y="1238485"/>
            <a:ext cx="5688632" cy="206210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METHODOLOGY</a:t>
            </a:r>
          </a:p>
          <a:p>
            <a:pPr algn="just"/>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inductive and </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participatory</a:t>
            </a:r>
          </a:p>
          <a:p>
            <a:pPr algn="just"/>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a:t>
            </a:r>
            <a:r>
              <a:rPr lang="en-US" sz="20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STEPS</a:t>
            </a:r>
          </a:p>
          <a:p>
            <a:pPr algn="just"/>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Identify workers’ </a:t>
            </a:r>
            <a:r>
              <a:rPr lang="en-US" sz="20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needs</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set up a </a:t>
            </a:r>
            <a:r>
              <a:rPr lang="en-US" sz="20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 platform </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 </a:t>
            </a:r>
            <a:r>
              <a:rPr lang="en-US" sz="20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 PLAN </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Collective agreement’s </a:t>
            </a:r>
            <a:r>
              <a:rPr lang="en-US" sz="20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 monitoring  and evaluation</a:t>
            </a:r>
            <a:endParaRPr lang="it-IT"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egnaposto piè di pagina 1"/>
          <p:cNvSpPr>
            <a:spLocks noGrp="1"/>
          </p:cNvSpPr>
          <p:nvPr>
            <p:ph type="ftr" sz="quarter" idx="11"/>
          </p:nvPr>
        </p:nvSpPr>
        <p:spPr/>
        <p:txBody>
          <a:bodyPr/>
          <a:lstStyle/>
          <a:p>
            <a:pPr>
              <a:defRPr/>
            </a:pPr>
            <a:r>
              <a:rPr lang="it-IT" smtClean="0"/>
              <a:t>Vs/2018/0040 - KRAKOW – Paola Vinciguerra</a:t>
            </a:r>
            <a:endParaRPr lang="it-IT"/>
          </a:p>
        </p:txBody>
      </p:sp>
      <p:pic>
        <p:nvPicPr>
          <p:cNvPr id="8" name="Immagine 7"/>
          <p:cNvPicPr>
            <a:picLocks noChangeAspect="1"/>
          </p:cNvPicPr>
          <p:nvPr/>
        </p:nvPicPr>
        <p:blipFill>
          <a:blip r:embed="rId7"/>
          <a:stretch>
            <a:fillRect/>
          </a:stretch>
        </p:blipFill>
        <p:spPr>
          <a:xfrm>
            <a:off x="5868144" y="1238484"/>
            <a:ext cx="3131839" cy="2062104"/>
          </a:xfrm>
          <a:prstGeom prst="rect">
            <a:avLst/>
          </a:prstGeom>
          <a:ln>
            <a:noFill/>
          </a:ln>
          <a:effectLst>
            <a:outerShdw blurRad="292100" dist="139700" dir="2700000" algn="tl" rotWithShape="0">
              <a:srgbClr val="333333">
                <a:alpha val="65000"/>
              </a:srgbClr>
            </a:outerShdw>
          </a:effectLst>
        </p:spPr>
      </p:pic>
      <p:sp>
        <p:nvSpPr>
          <p:cNvPr id="12" name="Rettangolo 11"/>
          <p:cNvSpPr/>
          <p:nvPr/>
        </p:nvSpPr>
        <p:spPr>
          <a:xfrm>
            <a:off x="179512" y="4077072"/>
            <a:ext cx="5688632" cy="1754326"/>
          </a:xfrm>
          <a:prstGeom prst="rect">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TARGET GROUP</a:t>
            </a:r>
          </a:p>
          <a:p>
            <a:pPr algn="just"/>
            <a:r>
              <a:rPr lang="en-US" sz="2000"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24 trade unionists </a:t>
            </a:r>
            <a:r>
              <a:rPr lang="en-US" sz="2000"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experts in company bargaining </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coming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from leading companies  in the </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finance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sectors of </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project </a:t>
            </a:r>
            <a:r>
              <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partners countries </a:t>
            </a:r>
          </a:p>
        </p:txBody>
      </p:sp>
      <p:pic>
        <p:nvPicPr>
          <p:cNvPr id="3" name="Immagine 2"/>
          <p:cNvPicPr>
            <a:picLocks noChangeAspect="1"/>
          </p:cNvPicPr>
          <p:nvPr/>
        </p:nvPicPr>
        <p:blipFill rotWithShape="1">
          <a:blip r:embed="rId8" cstate="print">
            <a:extLst>
              <a:ext uri="{28A0092B-C50C-407E-A947-70E740481C1C}">
                <a14:useLocalDpi xmlns:a14="http://schemas.microsoft.com/office/drawing/2010/main" val="0"/>
              </a:ext>
            </a:extLst>
          </a:blip>
          <a:srcRect l="37380"/>
          <a:stretch/>
        </p:blipFill>
        <p:spPr>
          <a:xfrm>
            <a:off x="5868144" y="4077072"/>
            <a:ext cx="3131839" cy="17543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815982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3">
            <a:extLst>
              <a:ext uri="{BEBA8EAE-BF5A-486C-A8C5-ECC9F3942E4B}">
                <a14:imgProps xmlns:a14="http://schemas.microsoft.com/office/drawing/2010/main">
                  <a14:imgLayer r:embed="rId4">
                    <a14:imgEffect>
                      <a14:sharpenSoften amount="36000"/>
                    </a14:imgEffect>
                  </a14:imgLayer>
                </a14:imgProps>
              </a:ext>
              <a:ext uri="{28A0092B-C50C-407E-A947-70E740481C1C}">
                <a14:useLocalDpi xmlns:a14="http://schemas.microsoft.com/office/drawing/2010/main" val="0"/>
              </a:ext>
            </a:extLst>
          </a:blip>
          <a:srcRect l="8884"/>
          <a:stretch/>
        </p:blipFill>
        <p:spPr>
          <a:xfrm>
            <a:off x="0" y="-27384"/>
            <a:ext cx="9236421" cy="6885384"/>
          </a:xfrm>
          <a:prstGeom prst="rect">
            <a:avLst/>
          </a:prstGeom>
        </p:spPr>
      </p:pic>
      <p:sp>
        <p:nvSpPr>
          <p:cNvPr id="6" name="Segnaposto numero diapositiva 5"/>
          <p:cNvSpPr>
            <a:spLocks noGrp="1"/>
          </p:cNvSpPr>
          <p:nvPr>
            <p:ph type="sldNum" sz="quarter" idx="12"/>
          </p:nvPr>
        </p:nvSpPr>
        <p:spPr/>
        <p:txBody>
          <a:bodyPr/>
          <a:lstStyle/>
          <a:p>
            <a:pPr>
              <a:defRPr/>
            </a:pPr>
            <a:fld id="{1BB172FE-9E16-4F1E-8E5F-CE49FD0BE35D}" type="slidenum">
              <a:rPr lang="en-GB" smtClean="0">
                <a:solidFill>
                  <a:prstClr val="black">
                    <a:tint val="75000"/>
                  </a:prstClr>
                </a:solidFill>
              </a:rPr>
              <a:pPr>
                <a:defRPr/>
              </a:pPr>
              <a:t>11</a:t>
            </a:fld>
            <a:endParaRPr lang="en-GB">
              <a:solidFill>
                <a:prstClr val="black">
                  <a:tint val="75000"/>
                </a:prstClr>
              </a:solidFill>
            </a:endParaRPr>
          </a:p>
        </p:txBody>
      </p:sp>
      <p:sp>
        <p:nvSpPr>
          <p:cNvPr id="15" name="Titolo 1"/>
          <p:cNvSpPr txBox="1">
            <a:spLocks/>
          </p:cNvSpPr>
          <p:nvPr/>
        </p:nvSpPr>
        <p:spPr>
          <a:xfrm>
            <a:off x="5199759" y="1400142"/>
            <a:ext cx="3490092" cy="714375"/>
          </a:xfrm>
          <a:prstGeom prst="rect">
            <a:avLst/>
          </a:prstGeom>
          <a:solidFill>
            <a:schemeClr val="bg1"/>
          </a:solidFill>
          <a:ln w="28575">
            <a:solidFill>
              <a:srgbClr val="FF0000"/>
            </a:solidFill>
            <a:prstDash val="dash"/>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Bef>
                <a:spcPts val="100"/>
              </a:spcBef>
              <a:spcAft>
                <a:spcPts val="0"/>
              </a:spcAft>
            </a:pPr>
            <a:r>
              <a:rPr lang="en-GB" altLang="it-IT" sz="2400" b="1" dirty="0" smtClean="0">
                <a:solidFill>
                  <a:srgbClr val="FF0000"/>
                </a:solidFill>
                <a:latin typeface="Arial Black" panose="020B0A04020102020204" pitchFamily="34" charset="0"/>
              </a:rPr>
              <a:t>Training in action</a:t>
            </a:r>
          </a:p>
        </p:txBody>
      </p:sp>
      <p:pic>
        <p:nvPicPr>
          <p:cNvPr id="11" name="ima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9" y="262244"/>
            <a:ext cx="10763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valenc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1" y="262245"/>
            <a:ext cx="4857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1" y="154284"/>
            <a:ext cx="638095" cy="657143"/>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4" descr="File:Flag of Europe.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63924" y="141493"/>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descr="logo_FIRS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12" y="124815"/>
            <a:ext cx="2160240" cy="7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magin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410690">
            <a:off x="439998" y="4205407"/>
            <a:ext cx="3029140" cy="2271855"/>
          </a:xfrm>
          <a:prstGeom prst="rect">
            <a:avLst/>
          </a:prstGeom>
          <a:ln>
            <a:solidFill>
              <a:srgbClr val="0000FF"/>
            </a:solidFill>
          </a:ln>
          <a:effectLst>
            <a:outerShdw blurRad="292100" dist="139700" dir="2700000" algn="tl" rotWithShape="0">
              <a:srgbClr val="333333">
                <a:alpha val="65000"/>
              </a:srgbClr>
            </a:outerShdw>
          </a:effectLst>
        </p:spPr>
      </p:pic>
      <p:pic>
        <p:nvPicPr>
          <p:cNvPr id="9" name="Immagine 8"/>
          <p:cNvPicPr>
            <a:picLocks noChangeAspect="1"/>
          </p:cNvPicPr>
          <p:nvPr/>
        </p:nvPicPr>
        <p:blipFill rotWithShape="1">
          <a:blip r:embed="rId11" cstate="print">
            <a:extLst>
              <a:ext uri="{28A0092B-C50C-407E-A947-70E740481C1C}">
                <a14:useLocalDpi xmlns:a14="http://schemas.microsoft.com/office/drawing/2010/main" val="0"/>
              </a:ext>
            </a:extLst>
          </a:blip>
          <a:srcRect l="45955"/>
          <a:stretch/>
        </p:blipFill>
        <p:spPr>
          <a:xfrm>
            <a:off x="3998047" y="3965864"/>
            <a:ext cx="1867988" cy="2592288"/>
          </a:xfrm>
          <a:prstGeom prst="rect">
            <a:avLst/>
          </a:prstGeom>
          <a:ln>
            <a:solidFill>
              <a:srgbClr val="0000FF"/>
            </a:solidFill>
          </a:ln>
          <a:effectLst>
            <a:outerShdw blurRad="292100" dist="139700" dir="2700000" algn="tl" rotWithShape="0">
              <a:srgbClr val="333333">
                <a:alpha val="65000"/>
              </a:srgbClr>
            </a:outerShdw>
          </a:effectLst>
        </p:spPr>
      </p:pic>
      <p:pic>
        <p:nvPicPr>
          <p:cNvPr id="10" name="Immagine 9"/>
          <p:cNvPicPr>
            <a:picLocks noChangeAspect="1"/>
          </p:cNvPicPr>
          <p:nvPr/>
        </p:nvPicPr>
        <p:blipFill rotWithShape="1">
          <a:blip r:embed="rId12">
            <a:extLst>
              <a:ext uri="{28A0092B-C50C-407E-A947-70E740481C1C}">
                <a14:useLocalDpi xmlns:a14="http://schemas.microsoft.com/office/drawing/2010/main" val="0"/>
              </a:ext>
            </a:extLst>
          </a:blip>
          <a:srcRect l="53673" t="37149" r="264" b="22153"/>
          <a:stretch/>
        </p:blipFill>
        <p:spPr>
          <a:xfrm rot="21321643">
            <a:off x="6220550" y="4165435"/>
            <a:ext cx="2558558" cy="1695454"/>
          </a:xfrm>
          <a:prstGeom prst="rect">
            <a:avLst/>
          </a:prstGeom>
          <a:ln>
            <a:solidFill>
              <a:srgbClr val="0000FF"/>
            </a:solidFill>
          </a:ln>
          <a:effectLst>
            <a:outerShdw blurRad="292100" dist="139700" dir="2700000" algn="tl" rotWithShape="0">
              <a:srgbClr val="333333">
                <a:alpha val="65000"/>
              </a:srgbClr>
            </a:outerShdw>
          </a:effectLst>
        </p:spPr>
      </p:pic>
      <p:pic>
        <p:nvPicPr>
          <p:cNvPr id="17" name="Immagine 16"/>
          <p:cNvPicPr>
            <a:picLocks noChangeAspect="1"/>
          </p:cNvPicPr>
          <p:nvPr/>
        </p:nvPicPr>
        <p:blipFill rotWithShape="1">
          <a:blip r:embed="rId13">
            <a:extLst>
              <a:ext uri="{28A0092B-C50C-407E-A947-70E740481C1C}">
                <a14:useLocalDpi xmlns:a14="http://schemas.microsoft.com/office/drawing/2010/main" val="0"/>
              </a:ext>
            </a:extLst>
          </a:blip>
          <a:srcRect l="28171" t="44351" r="15364" b="-311"/>
          <a:stretch/>
        </p:blipFill>
        <p:spPr>
          <a:xfrm rot="21409223">
            <a:off x="1309489" y="911939"/>
            <a:ext cx="3212585" cy="1787560"/>
          </a:xfrm>
          <a:prstGeom prst="rect">
            <a:avLst/>
          </a:prstGeom>
          <a:ln>
            <a:solidFill>
              <a:srgbClr val="0000FF"/>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139129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Immagine 4" descr="File:Flag of Europe.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8913"/>
            <a:ext cx="79216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Picture 38" descr="logo_FIR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0"/>
            <a:ext cx="20510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950" y="188913"/>
            <a:ext cx="8048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ma 2"/>
          <p:cNvGraphicFramePr/>
          <p:nvPr>
            <p:extLst>
              <p:ext uri="{D42A27DB-BD31-4B8C-83A1-F6EECF244321}">
                <p14:modId xmlns:p14="http://schemas.microsoft.com/office/powerpoint/2010/main" val="420070246"/>
              </p:ext>
            </p:extLst>
          </p:nvPr>
        </p:nvGraphicFramePr>
        <p:xfrm>
          <a:off x="-1260648" y="1196752"/>
          <a:ext cx="10225136" cy="56233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Esplosione 1 4"/>
          <p:cNvSpPr/>
          <p:nvPr/>
        </p:nvSpPr>
        <p:spPr>
          <a:xfrm>
            <a:off x="323850" y="4941888"/>
            <a:ext cx="2663825" cy="1655762"/>
          </a:xfrm>
          <a:prstGeom prst="irregularSeal1">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rgbClr val="1F497D"/>
                </a:solidFill>
              </a:rPr>
              <a:t>KIRKPATRICK MODEL</a:t>
            </a:r>
          </a:p>
        </p:txBody>
      </p:sp>
      <p:sp>
        <p:nvSpPr>
          <p:cNvPr id="4" name="CasellaDiTesto 3"/>
          <p:cNvSpPr txBox="1"/>
          <p:nvPr/>
        </p:nvSpPr>
        <p:spPr>
          <a:xfrm>
            <a:off x="5814219" y="4418667"/>
            <a:ext cx="2304256" cy="646331"/>
          </a:xfrm>
          <a:prstGeom prst="rect">
            <a:avLst/>
          </a:prstGeom>
          <a:noFill/>
        </p:spPr>
        <p:txBody>
          <a:bodyPr wrap="square" rtlCol="0">
            <a:spAutoFit/>
          </a:bodyPr>
          <a:lstStyle/>
          <a:p>
            <a:pPr marL="285750" indent="-285750">
              <a:buFont typeface="Arial" panose="020B0604020202020204" pitchFamily="34" charset="0"/>
              <a:buChar char="•"/>
            </a:pPr>
            <a:r>
              <a:rPr lang="it-IT" dirty="0" smtClean="0">
                <a:latin typeface="+mn-lt"/>
              </a:rPr>
              <a:t>the Dissemination </a:t>
            </a:r>
            <a:r>
              <a:rPr lang="en-US" dirty="0" smtClean="0">
                <a:latin typeface="+mn-lt"/>
              </a:rPr>
              <a:t>activity</a:t>
            </a:r>
            <a:endParaRPr lang="en-US" dirty="0">
              <a:latin typeface="+mn-lt"/>
            </a:endParaRPr>
          </a:p>
        </p:txBody>
      </p:sp>
      <p:sp>
        <p:nvSpPr>
          <p:cNvPr id="14" name="Titolo 1"/>
          <p:cNvSpPr txBox="1">
            <a:spLocks/>
          </p:cNvSpPr>
          <p:nvPr/>
        </p:nvSpPr>
        <p:spPr>
          <a:xfrm>
            <a:off x="2751535" y="185683"/>
            <a:ext cx="3490092" cy="714375"/>
          </a:xfrm>
          <a:prstGeom prst="rect">
            <a:avLst/>
          </a:prstGeom>
          <a:solidFill>
            <a:schemeClr val="bg1"/>
          </a:solidFill>
          <a:ln w="28575">
            <a:solidFill>
              <a:srgbClr val="FF0000"/>
            </a:solidFill>
            <a:prstDash val="dash"/>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Bef>
                <a:spcPts val="100"/>
              </a:spcBef>
              <a:spcAft>
                <a:spcPts val="0"/>
              </a:spcAft>
            </a:pPr>
            <a:r>
              <a:rPr lang="en-GB" altLang="it-IT" sz="2400" b="1" dirty="0" smtClean="0">
                <a:solidFill>
                  <a:srgbClr val="FF0000"/>
                </a:solidFill>
                <a:latin typeface="Arial Black" panose="020B0A04020102020204" pitchFamily="34" charset="0"/>
              </a:rPr>
              <a:t>Training evaluation system</a:t>
            </a:r>
          </a:p>
        </p:txBody>
      </p:sp>
      <p:pic>
        <p:nvPicPr>
          <p:cNvPr id="2" name="Immagine 1"/>
          <p:cNvPicPr>
            <a:picLocks noChangeAspect="1"/>
          </p:cNvPicPr>
          <p:nvPr/>
        </p:nvPicPr>
        <p:blipFill rotWithShape="1">
          <a:blip r:embed="rId12" cstate="print">
            <a:extLst>
              <a:ext uri="{28A0092B-C50C-407E-A947-70E740481C1C}">
                <a14:useLocalDpi xmlns:a14="http://schemas.microsoft.com/office/drawing/2010/main" val="0"/>
              </a:ext>
            </a:extLst>
          </a:blip>
          <a:srcRect l="14606" t="8530" b="6467"/>
          <a:stretch/>
        </p:blipFill>
        <p:spPr>
          <a:xfrm rot="272601">
            <a:off x="6332198" y="1873955"/>
            <a:ext cx="1776059" cy="2357229"/>
          </a:xfrm>
          <a:prstGeom prst="rect">
            <a:avLst/>
          </a:prstGeom>
        </p:spPr>
      </p:pic>
      <p:pic>
        <p:nvPicPr>
          <p:cNvPr id="6" name="Immagin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419937">
            <a:off x="4451748" y="1051462"/>
            <a:ext cx="1256144" cy="1648765"/>
          </a:xfrm>
          <a:prstGeom prst="rect">
            <a:avLst/>
          </a:prstGeom>
          <a:ln>
            <a:solidFill>
              <a:schemeClr val="accent1"/>
            </a:solidFill>
          </a:ln>
        </p:spPr>
      </p:pic>
    </p:spTree>
    <p:extLst>
      <p:ext uri="{BB962C8B-B14F-4D97-AF65-F5344CB8AC3E}">
        <p14:creationId xmlns:p14="http://schemas.microsoft.com/office/powerpoint/2010/main" val="68601089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olo 1"/>
          <p:cNvSpPr txBox="1">
            <a:spLocks/>
          </p:cNvSpPr>
          <p:nvPr/>
        </p:nvSpPr>
        <p:spPr>
          <a:xfrm>
            <a:off x="1691680" y="188640"/>
            <a:ext cx="2872680" cy="714375"/>
          </a:xfrm>
          <a:prstGeom prst="rect">
            <a:avLst/>
          </a:prstGeom>
          <a:solidFill>
            <a:schemeClr val="bg1"/>
          </a:solidFill>
          <a:ln w="28575">
            <a:solidFill>
              <a:srgbClr val="FF0000"/>
            </a:solidFill>
            <a:prstDash val="dash"/>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Bef>
                <a:spcPts val="100"/>
              </a:spcBef>
              <a:spcAft>
                <a:spcPts val="0"/>
              </a:spcAft>
            </a:pPr>
            <a:r>
              <a:rPr lang="en-GB" altLang="it-IT" sz="2400" b="1" dirty="0" smtClean="0">
                <a:solidFill>
                  <a:srgbClr val="FF0000"/>
                </a:solidFill>
                <a:latin typeface="Arial Black" panose="020B0A04020102020204" pitchFamily="34" charset="0"/>
              </a:rPr>
              <a:t>Participants’ evaluation</a:t>
            </a:r>
          </a:p>
        </p:txBody>
      </p:sp>
      <p:grpSp>
        <p:nvGrpSpPr>
          <p:cNvPr id="29" name="Gruppo 28"/>
          <p:cNvGrpSpPr/>
          <p:nvPr/>
        </p:nvGrpSpPr>
        <p:grpSpPr>
          <a:xfrm>
            <a:off x="107504" y="71871"/>
            <a:ext cx="1296144" cy="980865"/>
            <a:chOff x="1723325" y="29296"/>
            <a:chExt cx="1801584" cy="1261050"/>
          </a:xfrm>
          <a:scene3d>
            <a:camera prst="orthographicFront"/>
            <a:lightRig rig="flat" dir="t"/>
          </a:scene3d>
        </p:grpSpPr>
        <p:sp>
          <p:nvSpPr>
            <p:cNvPr id="30" name="Rettangolo arrotondato 29"/>
            <p:cNvSpPr/>
            <p:nvPr/>
          </p:nvSpPr>
          <p:spPr>
            <a:xfrm>
              <a:off x="1723325" y="29296"/>
              <a:ext cx="1801584" cy="1261050"/>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1" name="Rettangolo 30"/>
            <p:cNvSpPr/>
            <p:nvPr/>
          </p:nvSpPr>
          <p:spPr>
            <a:xfrm>
              <a:off x="1784895" y="90866"/>
              <a:ext cx="1678444" cy="11379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000" b="1" kern="1200" dirty="0" smtClean="0"/>
                <a:t>1. reaction</a:t>
              </a:r>
              <a:endParaRPr lang="en-GB" sz="2000" b="1" kern="1200" dirty="0"/>
            </a:p>
          </p:txBody>
        </p:sp>
      </p:grpSp>
      <p:sp>
        <p:nvSpPr>
          <p:cNvPr id="2" name="Segnaposto numero diapositiva 1"/>
          <p:cNvSpPr>
            <a:spLocks noGrp="1"/>
          </p:cNvSpPr>
          <p:nvPr>
            <p:ph type="sldNum" sz="quarter" idx="12"/>
          </p:nvPr>
        </p:nvSpPr>
        <p:spPr/>
        <p:txBody>
          <a:bodyPr/>
          <a:lstStyle/>
          <a:p>
            <a:pPr>
              <a:defRPr/>
            </a:pPr>
            <a:fld id="{F1E239EA-4247-49EB-AA9D-6C13B32DEB40}" type="slidenum">
              <a:rPr lang="it-IT" smtClean="0"/>
              <a:pPr>
                <a:defRPr/>
              </a:pPr>
              <a:t>13</a:t>
            </a:fld>
            <a:endParaRPr lang="it-IT"/>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00" y="1196752"/>
            <a:ext cx="3820980" cy="286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887" y="1219471"/>
            <a:ext cx="3760395" cy="2820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586" y="3861048"/>
            <a:ext cx="3995936" cy="29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5380" y="3938895"/>
            <a:ext cx="3945220" cy="295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Immagine 4" descr="File:Flag of Europ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7523" y="112024"/>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logo_FIRS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171456"/>
            <a:ext cx="1800200" cy="59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egnaposto piè di pagina 1"/>
          <p:cNvSpPr>
            <a:spLocks noGrp="1"/>
          </p:cNvSpPr>
          <p:nvPr>
            <p:ph type="ftr" sz="quarter" idx="11"/>
          </p:nvPr>
        </p:nvSpPr>
        <p:spPr>
          <a:xfrm>
            <a:off x="2974132" y="6381328"/>
            <a:ext cx="3392016" cy="365125"/>
          </a:xfrm>
        </p:spPr>
        <p:txBody>
          <a:bodyPr/>
          <a:lstStyle/>
          <a:p>
            <a:pPr>
              <a:defRPr/>
            </a:pPr>
            <a:r>
              <a:rPr lang="it-IT" dirty="0" smtClean="0">
                <a:solidFill>
                  <a:prstClr val="black">
                    <a:tint val="75000"/>
                  </a:prstClr>
                </a:solidFill>
              </a:rPr>
              <a:t>Vs/2018/0040 - KRAKOW – Paola Vinciguerra</a:t>
            </a:r>
            <a:endParaRPr lang="it-IT" dirty="0">
              <a:solidFill>
                <a:prstClr val="black">
                  <a:tint val="75000"/>
                </a:prstClr>
              </a:solidFill>
            </a:endParaRPr>
          </a:p>
        </p:txBody>
      </p:sp>
    </p:spTree>
    <p:extLst>
      <p:ext uri="{BB962C8B-B14F-4D97-AF65-F5344CB8AC3E}">
        <p14:creationId xmlns:p14="http://schemas.microsoft.com/office/powerpoint/2010/main" val="335115884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1916832"/>
            <a:ext cx="5299722" cy="3974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olo 1"/>
          <p:cNvSpPr txBox="1">
            <a:spLocks/>
          </p:cNvSpPr>
          <p:nvPr/>
        </p:nvSpPr>
        <p:spPr>
          <a:xfrm>
            <a:off x="1691680" y="188640"/>
            <a:ext cx="2872680" cy="714375"/>
          </a:xfrm>
          <a:prstGeom prst="rect">
            <a:avLst/>
          </a:prstGeom>
          <a:solidFill>
            <a:schemeClr val="bg1"/>
          </a:solidFill>
          <a:ln w="28575">
            <a:solidFill>
              <a:srgbClr val="FF0000"/>
            </a:solidFill>
            <a:prstDash val="dash"/>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Bef>
                <a:spcPts val="100"/>
              </a:spcBef>
              <a:spcAft>
                <a:spcPts val="0"/>
              </a:spcAft>
            </a:pPr>
            <a:r>
              <a:rPr lang="en-GB" altLang="it-IT" sz="2400" b="1" dirty="0">
                <a:solidFill>
                  <a:srgbClr val="FF0000"/>
                </a:solidFill>
                <a:latin typeface="Arial Black" panose="020B0A04020102020204" pitchFamily="34" charset="0"/>
              </a:rPr>
              <a:t>Participants’ evaluation</a:t>
            </a:r>
          </a:p>
        </p:txBody>
      </p:sp>
      <p:grpSp>
        <p:nvGrpSpPr>
          <p:cNvPr id="19" name="Gruppo 18"/>
          <p:cNvGrpSpPr/>
          <p:nvPr/>
        </p:nvGrpSpPr>
        <p:grpSpPr>
          <a:xfrm>
            <a:off x="107504" y="71871"/>
            <a:ext cx="1296144" cy="980865"/>
            <a:chOff x="1723325" y="29296"/>
            <a:chExt cx="1801584" cy="1261050"/>
          </a:xfrm>
          <a:scene3d>
            <a:camera prst="orthographicFront"/>
            <a:lightRig rig="flat" dir="t"/>
          </a:scene3d>
        </p:grpSpPr>
        <p:sp>
          <p:nvSpPr>
            <p:cNvPr id="20" name="Rettangolo arrotondato 19"/>
            <p:cNvSpPr/>
            <p:nvPr/>
          </p:nvSpPr>
          <p:spPr>
            <a:xfrm>
              <a:off x="1723325" y="29296"/>
              <a:ext cx="1801584" cy="1261050"/>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1" name="Rettangolo 20"/>
            <p:cNvSpPr/>
            <p:nvPr/>
          </p:nvSpPr>
          <p:spPr>
            <a:xfrm>
              <a:off x="1784895" y="90866"/>
              <a:ext cx="1678444" cy="11379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000" b="1" kern="1200" dirty="0" smtClean="0"/>
                <a:t>1. reaction</a:t>
              </a:r>
              <a:endParaRPr lang="en-GB" sz="2000" b="1" kern="1200" dirty="0"/>
            </a:p>
          </p:txBody>
        </p:sp>
      </p:grpSp>
      <p:sp>
        <p:nvSpPr>
          <p:cNvPr id="22" name="Titolo 1"/>
          <p:cNvSpPr>
            <a:spLocks noGrp="1"/>
          </p:cNvSpPr>
          <p:nvPr>
            <p:ph type="title"/>
          </p:nvPr>
        </p:nvSpPr>
        <p:spPr>
          <a:xfrm>
            <a:off x="0" y="903015"/>
            <a:ext cx="9151641" cy="1143000"/>
          </a:xfrm>
        </p:spPr>
        <p:txBody>
          <a:bodyPr/>
          <a:lstStyle/>
          <a:p>
            <a:pPr algn="l" eaLnBrk="1" hangingPunct="1"/>
            <a:r>
              <a:rPr lang="en-US" sz="2800" b="1" dirty="0" smtClean="0">
                <a:solidFill>
                  <a:srgbClr val="0000FF"/>
                </a:solidFill>
              </a:rPr>
              <a:t>Question 5.	</a:t>
            </a:r>
            <a:r>
              <a:rPr lang="en-US" sz="2800" b="1" dirty="0" smtClean="0">
                <a:solidFill>
                  <a:srgbClr val="0070C0"/>
                </a:solidFill>
              </a:rPr>
              <a:t/>
            </a:r>
            <a:br>
              <a:rPr lang="en-US" sz="2800" b="1" dirty="0" smtClean="0">
                <a:solidFill>
                  <a:srgbClr val="0070C0"/>
                </a:solidFill>
              </a:rPr>
            </a:br>
            <a:r>
              <a:rPr lang="en-US" sz="2400" b="1" dirty="0" smtClean="0"/>
              <a:t>Do you think that the topics are </a:t>
            </a:r>
            <a:r>
              <a:rPr lang="en-US" sz="2400" b="1" dirty="0" smtClean="0">
                <a:solidFill>
                  <a:srgbClr val="0000FF"/>
                </a:solidFill>
                <a:effectLst>
                  <a:outerShdw blurRad="38100" dist="38100" dir="2700000" algn="tl">
                    <a:srgbClr val="000000">
                      <a:alpha val="43137"/>
                    </a:srgbClr>
                  </a:outerShdw>
                </a:effectLst>
              </a:rPr>
              <a:t>USEFUL</a:t>
            </a:r>
            <a:r>
              <a:rPr lang="en-US" sz="2400" b="1" dirty="0" smtClean="0">
                <a:solidFill>
                  <a:srgbClr val="0000FF"/>
                </a:solidFill>
              </a:rPr>
              <a:t> to your role </a:t>
            </a:r>
            <a:r>
              <a:rPr lang="en-US" sz="2400" b="1" dirty="0" smtClean="0"/>
              <a:t>in the TU? Why?</a:t>
            </a:r>
          </a:p>
        </p:txBody>
      </p:sp>
      <p:sp>
        <p:nvSpPr>
          <p:cNvPr id="10" name="Segnaposto contenuto 9"/>
          <p:cNvSpPr>
            <a:spLocks noGrp="1"/>
          </p:cNvSpPr>
          <p:nvPr>
            <p:ph sz="half" idx="2"/>
          </p:nvPr>
        </p:nvSpPr>
        <p:spPr>
          <a:xfrm>
            <a:off x="4815377" y="1988840"/>
            <a:ext cx="4038600" cy="4525963"/>
          </a:xfrm>
        </p:spPr>
        <p:txBody>
          <a:bodyPr/>
          <a:lstStyle/>
          <a:p>
            <a:r>
              <a:rPr lang="en-US" sz="1600" b="1" dirty="0"/>
              <a:t>Topics discussed are common </a:t>
            </a:r>
            <a:r>
              <a:rPr lang="en-US" sz="1600" dirty="0"/>
              <a:t>especially flexibility , generational gap issues, social demands and workers expectations</a:t>
            </a:r>
          </a:p>
          <a:p>
            <a:r>
              <a:rPr lang="en-US" sz="1800" b="1" dirty="0"/>
              <a:t>the age plan management </a:t>
            </a:r>
            <a:r>
              <a:rPr lang="en-US" sz="1600" dirty="0"/>
              <a:t>because I didn't have any information of it before the course</a:t>
            </a:r>
          </a:p>
          <a:p>
            <a:r>
              <a:rPr lang="en-US" sz="1800" b="1" dirty="0">
                <a:solidFill>
                  <a:srgbClr val="0000FF"/>
                </a:solidFill>
              </a:rPr>
              <a:t>possible </a:t>
            </a:r>
            <a:r>
              <a:rPr lang="en-US" sz="1800" b="1" dirty="0" smtClean="0">
                <a:solidFill>
                  <a:srgbClr val="0000FF"/>
                </a:solidFill>
              </a:rPr>
              <a:t>ways to keep  </a:t>
            </a:r>
            <a:r>
              <a:rPr lang="en-US" sz="1800" b="1" dirty="0">
                <a:solidFill>
                  <a:srgbClr val="0000FF"/>
                </a:solidFill>
              </a:rPr>
              <a:t>older colleagues </a:t>
            </a:r>
            <a:r>
              <a:rPr lang="en-US" sz="1800" b="1" dirty="0" smtClean="0">
                <a:solidFill>
                  <a:srgbClr val="0000FF"/>
                </a:solidFill>
              </a:rPr>
              <a:t>at work</a:t>
            </a:r>
            <a:r>
              <a:rPr lang="en-US" sz="1600" dirty="0" smtClean="0"/>
              <a:t>, </a:t>
            </a:r>
            <a:r>
              <a:rPr lang="en-US" sz="1600" b="1" dirty="0"/>
              <a:t>as an alternative to displacement, </a:t>
            </a:r>
            <a:r>
              <a:rPr lang="en-US" sz="1600" dirty="0"/>
              <a:t>which is the only form proposed by the banks</a:t>
            </a:r>
          </a:p>
          <a:p>
            <a:r>
              <a:rPr lang="en-US" sz="1600" dirty="0"/>
              <a:t>Workers' age in EU, ways to deal with the issue.</a:t>
            </a:r>
          </a:p>
          <a:p>
            <a:r>
              <a:rPr lang="en-US" sz="1600" dirty="0"/>
              <a:t>What </a:t>
            </a:r>
            <a:r>
              <a:rPr lang="en-US" sz="1600" b="1" dirty="0"/>
              <a:t>factors </a:t>
            </a:r>
            <a:r>
              <a:rPr lang="en-US" sz="1600" dirty="0"/>
              <a:t>are interesting </a:t>
            </a:r>
            <a:r>
              <a:rPr lang="en-US" sz="1800" b="1" dirty="0">
                <a:solidFill>
                  <a:srgbClr val="0000FF"/>
                </a:solidFill>
              </a:rPr>
              <a:t>to motivate the employees.</a:t>
            </a:r>
            <a:endParaRPr lang="en-US" sz="1600" b="1" dirty="0">
              <a:solidFill>
                <a:srgbClr val="0000FF"/>
              </a:solidFill>
            </a:endParaRPr>
          </a:p>
          <a:p>
            <a:r>
              <a:rPr lang="en-US" sz="1600" dirty="0"/>
              <a:t>Realizing </a:t>
            </a:r>
            <a:r>
              <a:rPr lang="en-US" sz="1600" b="1" dirty="0"/>
              <a:t>the importance of carrying out intergenerational policies in companies</a:t>
            </a:r>
          </a:p>
          <a:p>
            <a:endParaRPr lang="it-IT" sz="1600" dirty="0"/>
          </a:p>
        </p:txBody>
      </p:sp>
      <p:sp>
        <p:nvSpPr>
          <p:cNvPr id="23" name="Segnaposto piè di pagina 1"/>
          <p:cNvSpPr>
            <a:spLocks noGrp="1"/>
          </p:cNvSpPr>
          <p:nvPr>
            <p:ph type="ftr" sz="quarter" idx="11"/>
          </p:nvPr>
        </p:nvSpPr>
        <p:spPr>
          <a:xfrm>
            <a:off x="2915816" y="6453336"/>
            <a:ext cx="3168352" cy="365125"/>
          </a:xfrm>
        </p:spPr>
        <p:txBody>
          <a:bodyPr/>
          <a:lstStyle/>
          <a:p>
            <a:pPr>
              <a:defRPr/>
            </a:pPr>
            <a:r>
              <a:rPr lang="it-IT" dirty="0" smtClean="0">
                <a:solidFill>
                  <a:prstClr val="black">
                    <a:tint val="75000"/>
                  </a:prstClr>
                </a:solidFill>
              </a:rPr>
              <a:t>Vs/2018/0040 - KRAKOW – Paola Vinciguerra</a:t>
            </a:r>
            <a:endParaRPr lang="it-IT" dirty="0">
              <a:solidFill>
                <a:prstClr val="black">
                  <a:tint val="75000"/>
                </a:prstClr>
              </a:solidFill>
            </a:endParaRPr>
          </a:p>
        </p:txBody>
      </p:sp>
      <p:sp>
        <p:nvSpPr>
          <p:cNvPr id="5" name="Segnaposto numero diapositiva 4"/>
          <p:cNvSpPr>
            <a:spLocks noGrp="1"/>
          </p:cNvSpPr>
          <p:nvPr>
            <p:ph type="sldNum" sz="quarter" idx="12"/>
          </p:nvPr>
        </p:nvSpPr>
        <p:spPr/>
        <p:txBody>
          <a:bodyPr/>
          <a:lstStyle/>
          <a:p>
            <a:pPr>
              <a:defRPr/>
            </a:pPr>
            <a:fld id="{F1E239EA-4247-49EB-AA9D-6C13B32DEB40}" type="slidenum">
              <a:rPr lang="it-IT" smtClean="0"/>
              <a:pPr>
                <a:defRPr/>
              </a:pPr>
              <a:t>14</a:t>
            </a:fld>
            <a:endParaRPr lang="it-IT"/>
          </a:p>
        </p:txBody>
      </p:sp>
      <p:pic>
        <p:nvPicPr>
          <p:cNvPr id="24" name="Immagine 4" descr="File:Flag of Europe.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523" y="112024"/>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logo_FIR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171456"/>
            <a:ext cx="1800200" cy="59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45177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olo 1"/>
          <p:cNvSpPr txBox="1">
            <a:spLocks/>
          </p:cNvSpPr>
          <p:nvPr/>
        </p:nvSpPr>
        <p:spPr>
          <a:xfrm>
            <a:off x="1691680" y="188640"/>
            <a:ext cx="2872680" cy="714375"/>
          </a:xfrm>
          <a:prstGeom prst="rect">
            <a:avLst/>
          </a:prstGeom>
          <a:solidFill>
            <a:schemeClr val="bg1"/>
          </a:solidFill>
          <a:ln w="28575">
            <a:solidFill>
              <a:srgbClr val="FF0000"/>
            </a:solidFill>
            <a:prstDash val="dash"/>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Bef>
                <a:spcPts val="100"/>
              </a:spcBef>
              <a:spcAft>
                <a:spcPts val="0"/>
              </a:spcAft>
            </a:pPr>
            <a:r>
              <a:rPr lang="en-GB" altLang="it-IT" sz="2400" b="1" dirty="0" smtClean="0">
                <a:solidFill>
                  <a:srgbClr val="FF0000"/>
                </a:solidFill>
                <a:latin typeface="Arial Black" panose="020B0A04020102020204" pitchFamily="34" charset="0"/>
              </a:rPr>
              <a:t>Participants’ evaluation</a:t>
            </a:r>
          </a:p>
        </p:txBody>
      </p:sp>
      <p:grpSp>
        <p:nvGrpSpPr>
          <p:cNvPr id="29" name="Gruppo 28"/>
          <p:cNvGrpSpPr/>
          <p:nvPr/>
        </p:nvGrpSpPr>
        <p:grpSpPr>
          <a:xfrm>
            <a:off x="107504" y="71871"/>
            <a:ext cx="1296144" cy="980865"/>
            <a:chOff x="1723325" y="29296"/>
            <a:chExt cx="1801584" cy="1261050"/>
          </a:xfrm>
          <a:scene3d>
            <a:camera prst="orthographicFront"/>
            <a:lightRig rig="flat" dir="t"/>
          </a:scene3d>
        </p:grpSpPr>
        <p:sp>
          <p:nvSpPr>
            <p:cNvPr id="30" name="Rettangolo arrotondato 29"/>
            <p:cNvSpPr/>
            <p:nvPr/>
          </p:nvSpPr>
          <p:spPr>
            <a:xfrm>
              <a:off x="1723325" y="29296"/>
              <a:ext cx="1801584" cy="1261050"/>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1" name="Rettangolo 30"/>
            <p:cNvSpPr/>
            <p:nvPr/>
          </p:nvSpPr>
          <p:spPr>
            <a:xfrm>
              <a:off x="1784895" y="90866"/>
              <a:ext cx="1678444" cy="11379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000" b="1" kern="1200" dirty="0" smtClean="0"/>
                <a:t>1. reaction</a:t>
              </a:r>
              <a:endParaRPr lang="en-GB" sz="2000" b="1" kern="1200" dirty="0"/>
            </a:p>
          </p:txBody>
        </p:sp>
      </p:grpSp>
      <p:sp>
        <p:nvSpPr>
          <p:cNvPr id="2" name="Segnaposto numero diapositiva 1"/>
          <p:cNvSpPr>
            <a:spLocks noGrp="1"/>
          </p:cNvSpPr>
          <p:nvPr>
            <p:ph type="sldNum" sz="quarter" idx="12"/>
          </p:nvPr>
        </p:nvSpPr>
        <p:spPr/>
        <p:txBody>
          <a:bodyPr/>
          <a:lstStyle/>
          <a:p>
            <a:pPr>
              <a:defRPr/>
            </a:pPr>
            <a:fld id="{F1E239EA-4247-49EB-AA9D-6C13B32DEB40}" type="slidenum">
              <a:rPr lang="it-IT" smtClean="0"/>
              <a:pPr>
                <a:defRPr/>
              </a:pPr>
              <a:t>15</a:t>
            </a:fld>
            <a:endParaRPr lang="it-IT"/>
          </a:p>
        </p:txBody>
      </p:sp>
      <p:pic>
        <p:nvPicPr>
          <p:cNvPr id="24" name="Immagine 4" descr="File:Flag of Europe.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7523" y="112024"/>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descr="logo_FIR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71456"/>
            <a:ext cx="1800200" cy="59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334" y="1075387"/>
            <a:ext cx="3960440" cy="297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124744"/>
            <a:ext cx="3960440" cy="297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325" y="3835401"/>
            <a:ext cx="4066643" cy="304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3915054"/>
            <a:ext cx="3960440" cy="297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39536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
          <p:cNvSpPr txBox="1">
            <a:spLocks/>
          </p:cNvSpPr>
          <p:nvPr/>
        </p:nvSpPr>
        <p:spPr>
          <a:xfrm>
            <a:off x="1691680" y="188640"/>
            <a:ext cx="2872680" cy="714375"/>
          </a:xfrm>
          <a:prstGeom prst="rect">
            <a:avLst/>
          </a:prstGeom>
          <a:solidFill>
            <a:schemeClr val="bg1"/>
          </a:solidFill>
          <a:ln w="28575">
            <a:solidFill>
              <a:srgbClr val="FF0000"/>
            </a:solidFill>
            <a:prstDash val="dash"/>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Bef>
                <a:spcPts val="100"/>
              </a:spcBef>
              <a:spcAft>
                <a:spcPts val="0"/>
              </a:spcAft>
            </a:pPr>
            <a:r>
              <a:rPr lang="en-GB" altLang="it-IT" sz="2400" b="1" dirty="0">
                <a:solidFill>
                  <a:srgbClr val="FF0000"/>
                </a:solidFill>
                <a:latin typeface="Arial Black" panose="020B0A04020102020204" pitchFamily="34" charset="0"/>
              </a:rPr>
              <a:t>Participants’ evaluation</a:t>
            </a:r>
          </a:p>
        </p:txBody>
      </p:sp>
      <p:grpSp>
        <p:nvGrpSpPr>
          <p:cNvPr id="18" name="Gruppo 17"/>
          <p:cNvGrpSpPr/>
          <p:nvPr/>
        </p:nvGrpSpPr>
        <p:grpSpPr>
          <a:xfrm>
            <a:off x="107504" y="71871"/>
            <a:ext cx="1296144" cy="980865"/>
            <a:chOff x="1723325" y="29296"/>
            <a:chExt cx="1801584" cy="1261050"/>
          </a:xfrm>
          <a:scene3d>
            <a:camera prst="orthographicFront"/>
            <a:lightRig rig="flat" dir="t"/>
          </a:scene3d>
        </p:grpSpPr>
        <p:sp>
          <p:nvSpPr>
            <p:cNvPr id="19" name="Rettangolo arrotondato 18"/>
            <p:cNvSpPr/>
            <p:nvPr/>
          </p:nvSpPr>
          <p:spPr>
            <a:xfrm>
              <a:off x="1723325" y="29296"/>
              <a:ext cx="1801584" cy="1261050"/>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 name="Rettangolo 19"/>
            <p:cNvSpPr/>
            <p:nvPr/>
          </p:nvSpPr>
          <p:spPr>
            <a:xfrm>
              <a:off x="1784895" y="90866"/>
              <a:ext cx="1678444" cy="11379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000" b="1" kern="1200" dirty="0" smtClean="0"/>
                <a:t>1. reaction</a:t>
              </a:r>
              <a:endParaRPr lang="en-GB" sz="2000" b="1" kern="1200" dirty="0"/>
            </a:p>
          </p:txBody>
        </p:sp>
      </p:grpSp>
      <p:sp>
        <p:nvSpPr>
          <p:cNvPr id="21" name="Segnaposto piè di pagina 1"/>
          <p:cNvSpPr>
            <a:spLocks noGrp="1"/>
          </p:cNvSpPr>
          <p:nvPr>
            <p:ph type="ftr" sz="quarter" idx="11"/>
          </p:nvPr>
        </p:nvSpPr>
        <p:spPr>
          <a:xfrm>
            <a:off x="2987824" y="6309320"/>
            <a:ext cx="3392016" cy="365125"/>
          </a:xfrm>
        </p:spPr>
        <p:txBody>
          <a:bodyPr/>
          <a:lstStyle/>
          <a:p>
            <a:pPr>
              <a:defRPr/>
            </a:pPr>
            <a:r>
              <a:rPr lang="it-IT" dirty="0" smtClean="0">
                <a:solidFill>
                  <a:prstClr val="black">
                    <a:tint val="75000"/>
                  </a:prstClr>
                </a:solidFill>
              </a:rPr>
              <a:t>Vs/2018/0040 - KRAKOW – Paola Vinciguerra</a:t>
            </a:r>
            <a:endParaRPr lang="it-IT" dirty="0">
              <a:solidFill>
                <a:prstClr val="black">
                  <a:tint val="75000"/>
                </a:prstClr>
              </a:solidFill>
            </a:endParaRPr>
          </a:p>
        </p:txBody>
      </p:sp>
      <p:sp>
        <p:nvSpPr>
          <p:cNvPr id="2" name="Segnaposto numero diapositiva 1"/>
          <p:cNvSpPr>
            <a:spLocks noGrp="1"/>
          </p:cNvSpPr>
          <p:nvPr>
            <p:ph type="sldNum" sz="quarter" idx="12"/>
          </p:nvPr>
        </p:nvSpPr>
        <p:spPr/>
        <p:txBody>
          <a:bodyPr/>
          <a:lstStyle/>
          <a:p>
            <a:pPr>
              <a:defRPr/>
            </a:pPr>
            <a:fld id="{F1E239EA-4247-49EB-AA9D-6C13B32DEB40}" type="slidenum">
              <a:rPr lang="it-IT" smtClean="0"/>
              <a:pPr>
                <a:defRPr/>
              </a:pPr>
              <a:t>16</a:t>
            </a:fld>
            <a:endParaRPr lang="it-IT"/>
          </a:p>
        </p:txBody>
      </p:sp>
      <p:pic>
        <p:nvPicPr>
          <p:cNvPr id="22" name="Immagine 4" descr="File:Flag of Europe.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7523" y="112024"/>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logo_FIR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71456"/>
            <a:ext cx="1800200" cy="59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2" descr="Forms response chart. Question title: 1. What level of knowledge on the topics did you have before the training? 1. Quale livello di conoscenza sugli argomenti trattati avevi prima della partecipazione al corso di formazione?. Number of responses: 19 response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AutoShape 4" descr="Forms response chart. Question title: 1. What level of knowledge on the topics did you have before the training? 1. Quale livello di conoscenza sugli argomenti trattati avevi prima della partecipazione al corso di formazione?. Number of responses: 19 responses."/>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Segnaposto contenuto 2"/>
          <p:cNvSpPr>
            <a:spLocks noGrp="1"/>
          </p:cNvSpPr>
          <p:nvPr>
            <p:ph idx="1"/>
          </p:nvPr>
        </p:nvSpPr>
        <p:spPr>
          <a:xfrm>
            <a:off x="307975" y="1916832"/>
            <a:ext cx="8579296" cy="4320480"/>
          </a:xfrm>
        </p:spPr>
        <p:txBody>
          <a:bodyPr/>
          <a:lstStyle/>
          <a:p>
            <a:r>
              <a:rPr lang="en-IE" sz="2400" b="1" dirty="0" smtClean="0">
                <a:solidFill>
                  <a:srgbClr val="0000FF"/>
                </a:solidFill>
              </a:rPr>
              <a:t>European legislation</a:t>
            </a:r>
          </a:p>
          <a:p>
            <a:r>
              <a:rPr lang="en-IE" sz="1800" b="1" dirty="0" smtClean="0"/>
              <a:t>Specific national regulations</a:t>
            </a:r>
          </a:p>
          <a:p>
            <a:r>
              <a:rPr lang="en-IE" sz="1800" dirty="0" smtClean="0"/>
              <a:t>Methodology of negotiation, managing expectations and evaluating results</a:t>
            </a:r>
          </a:p>
          <a:p>
            <a:r>
              <a:rPr lang="en-IE" sz="1800" dirty="0" smtClean="0"/>
              <a:t>Developing digitalisation and how is this going to impact our lives.</a:t>
            </a:r>
          </a:p>
          <a:p>
            <a:r>
              <a:rPr lang="en-IE" sz="1800" dirty="0" smtClean="0"/>
              <a:t>the understanding and </a:t>
            </a:r>
            <a:r>
              <a:rPr lang="en-IE" sz="2400" b="1" dirty="0" smtClean="0">
                <a:solidFill>
                  <a:srgbClr val="0000FF"/>
                </a:solidFill>
              </a:rPr>
              <a:t>raising awareness on intergenerational solidarity </a:t>
            </a:r>
            <a:r>
              <a:rPr lang="en-IE" sz="1800" dirty="0" smtClean="0"/>
              <a:t>topic will be fundamental for the protection of the working future of the sector</a:t>
            </a:r>
          </a:p>
          <a:p>
            <a:r>
              <a:rPr lang="en-US" sz="1800" b="1" dirty="0"/>
              <a:t>Deepen the institutions to be able to propose</a:t>
            </a:r>
          </a:p>
          <a:p>
            <a:r>
              <a:rPr lang="en-US" sz="1800" dirty="0"/>
              <a:t>pension</a:t>
            </a:r>
          </a:p>
          <a:p>
            <a:r>
              <a:rPr lang="en-IE" sz="2400" b="1" dirty="0" smtClean="0">
                <a:solidFill>
                  <a:srgbClr val="0000FF"/>
                </a:solidFill>
              </a:rPr>
              <a:t>Negotiations</a:t>
            </a:r>
            <a:r>
              <a:rPr lang="en-IE" sz="2000" dirty="0" smtClean="0">
                <a:solidFill>
                  <a:srgbClr val="0000FF"/>
                </a:solidFill>
              </a:rPr>
              <a:t> </a:t>
            </a:r>
            <a:r>
              <a:rPr lang="en-IE" sz="2000" b="1" dirty="0" smtClean="0">
                <a:solidFill>
                  <a:srgbClr val="0000FF"/>
                </a:solidFill>
              </a:rPr>
              <a:t>on age planning</a:t>
            </a:r>
          </a:p>
          <a:p>
            <a:r>
              <a:rPr lang="en-IE" sz="1800" dirty="0" smtClean="0"/>
              <a:t>Playing presentation</a:t>
            </a:r>
          </a:p>
          <a:p>
            <a:r>
              <a:rPr lang="en-IE" sz="1800" dirty="0" smtClean="0"/>
              <a:t>How to  include this kind of policies in collective agreement</a:t>
            </a:r>
          </a:p>
        </p:txBody>
      </p:sp>
      <p:sp>
        <p:nvSpPr>
          <p:cNvPr id="28" name="Rettangolo 27"/>
          <p:cNvSpPr/>
          <p:nvPr/>
        </p:nvSpPr>
        <p:spPr>
          <a:xfrm>
            <a:off x="307975" y="1268760"/>
            <a:ext cx="6496273" cy="46166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b="1" dirty="0" smtClean="0">
                <a:solidFill>
                  <a:schemeClr val="bg1"/>
                </a:solidFill>
                <a:effectLst>
                  <a:outerShdw blurRad="38100" dist="38100" dir="2700000" algn="tl">
                    <a:srgbClr val="000000">
                      <a:alpha val="43137"/>
                    </a:srgbClr>
                  </a:outerShdw>
                </a:effectLst>
              </a:rPr>
              <a:t>What </a:t>
            </a:r>
            <a:r>
              <a:rPr lang="en-US" sz="2400" b="1" dirty="0">
                <a:solidFill>
                  <a:schemeClr val="bg1"/>
                </a:solidFill>
                <a:effectLst>
                  <a:outerShdw blurRad="38100" dist="38100" dir="2700000" algn="tl">
                    <a:srgbClr val="000000">
                      <a:alpha val="43137"/>
                    </a:srgbClr>
                  </a:outerShdw>
                </a:effectLst>
              </a:rPr>
              <a:t>kind of </a:t>
            </a:r>
            <a:r>
              <a:rPr lang="en-US" sz="2400" b="1" dirty="0" smtClean="0">
                <a:solidFill>
                  <a:schemeClr val="bg1"/>
                </a:solidFill>
                <a:effectLst>
                  <a:outerShdw blurRad="38100" dist="38100" dir="2700000" algn="tl">
                    <a:srgbClr val="000000">
                      <a:alpha val="43137"/>
                    </a:srgbClr>
                  </a:outerShdw>
                </a:effectLst>
              </a:rPr>
              <a:t>further TRAINING </a:t>
            </a:r>
            <a:r>
              <a:rPr lang="en-US" sz="2400" b="1" dirty="0">
                <a:solidFill>
                  <a:schemeClr val="bg1"/>
                </a:solidFill>
                <a:effectLst>
                  <a:outerShdw blurRad="38100" dist="38100" dir="2700000" algn="tl">
                    <a:srgbClr val="000000">
                      <a:alpha val="43137"/>
                    </a:srgbClr>
                  </a:outerShdw>
                </a:effectLst>
              </a:rPr>
              <a:t>do you need? </a:t>
            </a:r>
            <a:endParaRPr lang="en-GB"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264399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
          <p:cNvSpPr txBox="1">
            <a:spLocks/>
          </p:cNvSpPr>
          <p:nvPr/>
        </p:nvSpPr>
        <p:spPr>
          <a:xfrm>
            <a:off x="1691680" y="188640"/>
            <a:ext cx="2872680" cy="714375"/>
          </a:xfrm>
          <a:prstGeom prst="rect">
            <a:avLst/>
          </a:prstGeom>
          <a:solidFill>
            <a:schemeClr val="bg1"/>
          </a:solidFill>
          <a:ln w="28575">
            <a:solidFill>
              <a:srgbClr val="FF0000"/>
            </a:solidFill>
            <a:prstDash val="dash"/>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Bef>
                <a:spcPts val="100"/>
              </a:spcBef>
              <a:spcAft>
                <a:spcPts val="0"/>
              </a:spcAft>
            </a:pPr>
            <a:r>
              <a:rPr lang="en-GB" altLang="it-IT" sz="2400" b="1" dirty="0">
                <a:solidFill>
                  <a:srgbClr val="FF0000"/>
                </a:solidFill>
                <a:latin typeface="Arial Black" panose="020B0A04020102020204" pitchFamily="34" charset="0"/>
              </a:rPr>
              <a:t>Participants’ evaluation</a:t>
            </a:r>
          </a:p>
        </p:txBody>
      </p:sp>
      <p:grpSp>
        <p:nvGrpSpPr>
          <p:cNvPr id="18" name="Gruppo 17"/>
          <p:cNvGrpSpPr/>
          <p:nvPr/>
        </p:nvGrpSpPr>
        <p:grpSpPr>
          <a:xfrm>
            <a:off x="107504" y="71871"/>
            <a:ext cx="1296144" cy="980865"/>
            <a:chOff x="1723325" y="29296"/>
            <a:chExt cx="1801584" cy="1261050"/>
          </a:xfrm>
          <a:scene3d>
            <a:camera prst="orthographicFront"/>
            <a:lightRig rig="flat" dir="t"/>
          </a:scene3d>
        </p:grpSpPr>
        <p:sp>
          <p:nvSpPr>
            <p:cNvPr id="19" name="Rettangolo arrotondato 18"/>
            <p:cNvSpPr/>
            <p:nvPr/>
          </p:nvSpPr>
          <p:spPr>
            <a:xfrm>
              <a:off x="1723325" y="29296"/>
              <a:ext cx="1801584" cy="1261050"/>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 name="Rettangolo 19"/>
            <p:cNvSpPr/>
            <p:nvPr/>
          </p:nvSpPr>
          <p:spPr>
            <a:xfrm>
              <a:off x="1784895" y="90866"/>
              <a:ext cx="1678444" cy="11379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000" b="1" kern="1200" dirty="0" smtClean="0"/>
                <a:t>1. reaction</a:t>
              </a:r>
              <a:endParaRPr lang="en-GB" sz="2000" b="1" kern="1200" dirty="0"/>
            </a:p>
          </p:txBody>
        </p:sp>
      </p:grpSp>
      <p:sp>
        <p:nvSpPr>
          <p:cNvPr id="2" name="Segnaposto numero diapositiva 1"/>
          <p:cNvSpPr>
            <a:spLocks noGrp="1"/>
          </p:cNvSpPr>
          <p:nvPr>
            <p:ph type="sldNum" sz="quarter" idx="12"/>
          </p:nvPr>
        </p:nvSpPr>
        <p:spPr/>
        <p:txBody>
          <a:bodyPr/>
          <a:lstStyle/>
          <a:p>
            <a:pPr>
              <a:defRPr/>
            </a:pPr>
            <a:fld id="{F1E239EA-4247-49EB-AA9D-6C13B32DEB40}" type="slidenum">
              <a:rPr lang="it-IT" smtClean="0"/>
              <a:pPr>
                <a:defRPr/>
              </a:pPr>
              <a:t>17</a:t>
            </a:fld>
            <a:endParaRPr lang="it-IT"/>
          </a:p>
        </p:txBody>
      </p:sp>
      <p:pic>
        <p:nvPicPr>
          <p:cNvPr id="22" name="Immagine 4" descr="File:Flag of Europe.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7523" y="112024"/>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logo_FIR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71456"/>
            <a:ext cx="1800200" cy="59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2" descr="Forms response chart. Question title: 1. What level of knowledge on the topics did you have before the training? 1. Quale livello di conoscenza sugli argomenti trattati avevi prima della partecipazione al corso di formazione?. Number of responses: 19 response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AutoShape 4" descr="Forms response chart. Question title: 1. What level of knowledge on the topics did you have before the training? 1. Quale livello di conoscenza sugli argomenti trattati avevi prima della partecipazione al corso di formazione?. Number of responses: 19 responses."/>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ttangolo 15"/>
          <p:cNvSpPr/>
          <p:nvPr/>
        </p:nvSpPr>
        <p:spPr>
          <a:xfrm>
            <a:off x="322734" y="1340768"/>
            <a:ext cx="6913562" cy="46166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GB" sz="2400" b="1" dirty="0">
                <a:solidFill>
                  <a:schemeClr val="bg1"/>
                </a:solidFill>
                <a:effectLst>
                  <a:outerShdw blurRad="38100" dist="38100" dir="2700000" algn="tl">
                    <a:srgbClr val="000000">
                      <a:alpha val="43137"/>
                    </a:srgbClr>
                  </a:outerShdw>
                </a:effectLst>
              </a:rPr>
              <a:t>What </a:t>
            </a:r>
            <a:r>
              <a:rPr lang="en-GB" sz="2400" b="1" dirty="0" smtClean="0">
                <a:solidFill>
                  <a:schemeClr val="bg1"/>
                </a:solidFill>
                <a:effectLst>
                  <a:outerShdw blurRad="38100" dist="38100" dir="2700000" algn="tl">
                    <a:srgbClr val="000000">
                      <a:alpha val="43137"/>
                    </a:srgbClr>
                  </a:outerShdw>
                </a:effectLst>
              </a:rPr>
              <a:t>PROGRESS did the </a:t>
            </a:r>
            <a:r>
              <a:rPr lang="en-GB" sz="2400" b="1" dirty="0">
                <a:solidFill>
                  <a:schemeClr val="bg1"/>
                </a:solidFill>
                <a:effectLst>
                  <a:outerShdw blurRad="38100" dist="38100" dir="2700000" algn="tl">
                    <a:srgbClr val="000000">
                      <a:alpha val="43137"/>
                    </a:srgbClr>
                  </a:outerShdw>
                </a:effectLst>
              </a:rPr>
              <a:t>course </a:t>
            </a:r>
            <a:r>
              <a:rPr lang="en-GB" sz="2400" b="1" dirty="0" smtClean="0">
                <a:solidFill>
                  <a:schemeClr val="bg1"/>
                </a:solidFill>
                <a:effectLst>
                  <a:outerShdw blurRad="38100" dist="38100" dir="2700000" algn="tl">
                    <a:srgbClr val="000000">
                      <a:alpha val="43137"/>
                    </a:srgbClr>
                  </a:outerShdw>
                </a:effectLst>
              </a:rPr>
              <a:t>allow </a:t>
            </a:r>
            <a:r>
              <a:rPr lang="en-GB" sz="2400" b="1" dirty="0">
                <a:solidFill>
                  <a:schemeClr val="bg1"/>
                </a:solidFill>
                <a:effectLst>
                  <a:outerShdw blurRad="38100" dist="38100" dir="2700000" algn="tl">
                    <a:srgbClr val="000000">
                      <a:alpha val="43137"/>
                    </a:srgbClr>
                  </a:outerShdw>
                </a:effectLst>
              </a:rPr>
              <a:t>you to </a:t>
            </a:r>
            <a:r>
              <a:rPr lang="en-GB" sz="2400" b="1" dirty="0" smtClean="0">
                <a:solidFill>
                  <a:schemeClr val="bg1"/>
                </a:solidFill>
                <a:effectLst>
                  <a:outerShdw blurRad="38100" dist="38100" dir="2700000" algn="tl">
                    <a:srgbClr val="000000">
                      <a:alpha val="43137"/>
                    </a:srgbClr>
                  </a:outerShdw>
                </a:effectLst>
              </a:rPr>
              <a:t>make?</a:t>
            </a:r>
            <a:endParaRPr lang="en-GB" sz="2400" dirty="0">
              <a:solidFill>
                <a:schemeClr val="bg1"/>
              </a:solidFill>
              <a:effectLst>
                <a:outerShdw blurRad="38100" dist="38100" dir="2700000" algn="tl">
                  <a:srgbClr val="000000">
                    <a:alpha val="43137"/>
                  </a:srgbClr>
                </a:outerShdw>
              </a:effectLst>
            </a:endParaRPr>
          </a:p>
        </p:txBody>
      </p:sp>
      <p:sp>
        <p:nvSpPr>
          <p:cNvPr id="17" name="CasellaDiTesto 16"/>
          <p:cNvSpPr txBox="1"/>
          <p:nvPr/>
        </p:nvSpPr>
        <p:spPr>
          <a:xfrm>
            <a:off x="155575" y="2039698"/>
            <a:ext cx="8424937" cy="4770537"/>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IE" sz="2000" dirty="0" smtClean="0"/>
              <a:t>Better </a:t>
            </a:r>
            <a:r>
              <a:rPr lang="en-IE" sz="2400" b="1" dirty="0" smtClean="0">
                <a:solidFill>
                  <a:srgbClr val="0000FF"/>
                </a:solidFill>
              </a:rPr>
              <a:t>negotiating skills</a:t>
            </a:r>
            <a:r>
              <a:rPr lang="en-IE" sz="2000" dirty="0" smtClean="0">
                <a:solidFill>
                  <a:srgbClr val="0000FF"/>
                </a:solidFill>
              </a:rPr>
              <a:t>, </a:t>
            </a:r>
            <a:r>
              <a:rPr lang="en-IE" sz="2000" b="1" dirty="0" smtClean="0">
                <a:solidFill>
                  <a:srgbClr val="0000FF"/>
                </a:solidFill>
              </a:rPr>
              <a:t>broader ideas </a:t>
            </a:r>
            <a:r>
              <a:rPr lang="en-IE" sz="2000" dirty="0" smtClean="0"/>
              <a:t>that come from </a:t>
            </a:r>
            <a:r>
              <a:rPr lang="en-IE" sz="2000" b="1" dirty="0" smtClean="0">
                <a:solidFill>
                  <a:srgbClr val="0000FF"/>
                </a:solidFill>
              </a:rPr>
              <a:t>shared experiences</a:t>
            </a:r>
            <a:r>
              <a:rPr lang="en-IE" sz="2000" dirty="0" smtClean="0"/>
              <a:t> can be taken on board and adapted .</a:t>
            </a:r>
          </a:p>
          <a:p>
            <a:pPr marL="285750" indent="-285750" algn="just">
              <a:spcAft>
                <a:spcPts val="1200"/>
              </a:spcAft>
              <a:buFont typeface="Arial" panose="020B0604020202020204" pitchFamily="34" charset="0"/>
              <a:buChar char="•"/>
            </a:pPr>
            <a:r>
              <a:rPr lang="en-IE" sz="2000" b="1" dirty="0" smtClean="0">
                <a:solidFill>
                  <a:srgbClr val="0000FF"/>
                </a:solidFill>
              </a:rPr>
              <a:t>Awareness</a:t>
            </a:r>
            <a:r>
              <a:rPr lang="en-IE" sz="2000" b="1" dirty="0" smtClean="0"/>
              <a:t> of the reality in the company at European level</a:t>
            </a:r>
            <a:r>
              <a:rPr lang="en-IE" sz="2000" dirty="0" smtClean="0"/>
              <a:t>.</a:t>
            </a:r>
          </a:p>
          <a:p>
            <a:pPr marL="285750" indent="-285750" algn="just">
              <a:spcAft>
                <a:spcPts val="1200"/>
              </a:spcAft>
              <a:buFont typeface="Arial" panose="020B0604020202020204" pitchFamily="34" charset="0"/>
              <a:buChar char="•"/>
            </a:pPr>
            <a:r>
              <a:rPr lang="en-IE" sz="2000" dirty="0" smtClean="0"/>
              <a:t>Speak about the subject with my young colleagues, make them aware of the impact of aging and take measurements for this.</a:t>
            </a:r>
          </a:p>
          <a:p>
            <a:pPr marL="285750" indent="-285750" algn="just">
              <a:spcAft>
                <a:spcPts val="1200"/>
              </a:spcAft>
              <a:buFont typeface="Arial" panose="020B0604020202020204" pitchFamily="34" charset="0"/>
              <a:buChar char="•"/>
            </a:pPr>
            <a:r>
              <a:rPr lang="en-IE" sz="2000" dirty="0" smtClean="0"/>
              <a:t>Identify the ageing workforce issue in EU level + discuss ways </a:t>
            </a:r>
            <a:r>
              <a:rPr lang="en-IE" sz="2000" b="1" dirty="0" smtClean="0"/>
              <a:t>on how to deal with the issue. </a:t>
            </a:r>
          </a:p>
          <a:p>
            <a:pPr marL="285750" indent="-285750" algn="just">
              <a:spcAft>
                <a:spcPts val="1200"/>
              </a:spcAft>
              <a:buFont typeface="Arial" panose="020B0604020202020204" pitchFamily="34" charset="0"/>
              <a:buChar char="•"/>
            </a:pPr>
            <a:r>
              <a:rPr lang="en-IE" sz="2000" dirty="0" smtClean="0"/>
              <a:t>To give information to </a:t>
            </a:r>
            <a:r>
              <a:rPr lang="en-IE" sz="2000" b="1" dirty="0" smtClean="0"/>
              <a:t>HR</a:t>
            </a:r>
            <a:r>
              <a:rPr lang="en-IE" sz="2000" dirty="0" smtClean="0"/>
              <a:t> about the international circumstances and </a:t>
            </a:r>
            <a:r>
              <a:rPr lang="en-IE" sz="2000" b="1" dirty="0" smtClean="0"/>
              <a:t>what ideas were told which could be adapted for solution</a:t>
            </a:r>
            <a:r>
              <a:rPr lang="en-IE" sz="2000" dirty="0" smtClean="0"/>
              <a:t>.</a:t>
            </a:r>
          </a:p>
          <a:p>
            <a:pPr marL="285750" indent="-285750" algn="just">
              <a:spcAft>
                <a:spcPts val="1200"/>
              </a:spcAft>
              <a:buFont typeface="Arial" panose="020B0604020202020204" pitchFamily="34" charset="0"/>
              <a:buChar char="•"/>
            </a:pPr>
            <a:r>
              <a:rPr lang="en-IE" sz="2000" dirty="0" smtClean="0"/>
              <a:t>To identify the same problem in other European countries, and </a:t>
            </a:r>
            <a:r>
              <a:rPr lang="en-IE" sz="2000" b="1" dirty="0" smtClean="0">
                <a:solidFill>
                  <a:srgbClr val="0000FF"/>
                </a:solidFill>
              </a:rPr>
              <a:t>try to get common approaches based on best practices</a:t>
            </a:r>
          </a:p>
          <a:p>
            <a:pPr marL="285750" indent="-285750" algn="just">
              <a:spcAft>
                <a:spcPts val="1200"/>
              </a:spcAft>
              <a:buFont typeface="Arial" panose="020B0604020202020204" pitchFamily="34" charset="0"/>
              <a:buChar char="•"/>
            </a:pPr>
            <a:r>
              <a:rPr lang="en-IE" sz="2000" dirty="0" smtClean="0"/>
              <a:t>Overall to be able to see this issues from </a:t>
            </a:r>
            <a:r>
              <a:rPr lang="en-IE" sz="2000" dirty="0" smtClean="0">
                <a:solidFill>
                  <a:srgbClr val="0000FF"/>
                </a:solidFill>
              </a:rPr>
              <a:t>a </a:t>
            </a:r>
            <a:r>
              <a:rPr lang="en-IE" sz="2000" b="1" dirty="0" smtClean="0">
                <a:solidFill>
                  <a:srgbClr val="0000FF"/>
                </a:solidFill>
              </a:rPr>
              <a:t>different perspective</a:t>
            </a:r>
            <a:endParaRPr lang="en-IE" sz="2000" b="1" dirty="0">
              <a:solidFill>
                <a:srgbClr val="0000FF"/>
              </a:solidFill>
            </a:endParaRPr>
          </a:p>
        </p:txBody>
      </p:sp>
    </p:spTree>
    <p:extLst>
      <p:ext uri="{BB962C8B-B14F-4D97-AF65-F5344CB8AC3E}">
        <p14:creationId xmlns:p14="http://schemas.microsoft.com/office/powerpoint/2010/main" val="175470824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
          <p:cNvSpPr txBox="1">
            <a:spLocks/>
          </p:cNvSpPr>
          <p:nvPr/>
        </p:nvSpPr>
        <p:spPr>
          <a:xfrm>
            <a:off x="1691680" y="188640"/>
            <a:ext cx="2872680" cy="714375"/>
          </a:xfrm>
          <a:prstGeom prst="rect">
            <a:avLst/>
          </a:prstGeom>
          <a:solidFill>
            <a:schemeClr val="bg1"/>
          </a:solidFill>
          <a:ln w="28575">
            <a:solidFill>
              <a:srgbClr val="FF0000"/>
            </a:solidFill>
            <a:prstDash val="dash"/>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Bef>
                <a:spcPts val="100"/>
              </a:spcBef>
              <a:spcAft>
                <a:spcPts val="0"/>
              </a:spcAft>
            </a:pPr>
            <a:r>
              <a:rPr lang="en-GB" altLang="it-IT" sz="2400" b="1" dirty="0">
                <a:solidFill>
                  <a:srgbClr val="FF0000"/>
                </a:solidFill>
                <a:latin typeface="Arial Black" panose="020B0A04020102020204" pitchFamily="34" charset="0"/>
              </a:rPr>
              <a:t>Participants’ evaluation</a:t>
            </a:r>
          </a:p>
        </p:txBody>
      </p:sp>
      <p:grpSp>
        <p:nvGrpSpPr>
          <p:cNvPr id="18" name="Gruppo 17"/>
          <p:cNvGrpSpPr/>
          <p:nvPr/>
        </p:nvGrpSpPr>
        <p:grpSpPr>
          <a:xfrm>
            <a:off x="107504" y="71871"/>
            <a:ext cx="1296144" cy="980865"/>
            <a:chOff x="1723325" y="29296"/>
            <a:chExt cx="1801584" cy="1261050"/>
          </a:xfrm>
          <a:scene3d>
            <a:camera prst="orthographicFront"/>
            <a:lightRig rig="flat" dir="t"/>
          </a:scene3d>
        </p:grpSpPr>
        <p:sp>
          <p:nvSpPr>
            <p:cNvPr id="19" name="Rettangolo arrotondato 18"/>
            <p:cNvSpPr/>
            <p:nvPr/>
          </p:nvSpPr>
          <p:spPr>
            <a:xfrm>
              <a:off x="1723325" y="29296"/>
              <a:ext cx="1801584" cy="1261050"/>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 name="Rettangolo 19"/>
            <p:cNvSpPr/>
            <p:nvPr/>
          </p:nvSpPr>
          <p:spPr>
            <a:xfrm>
              <a:off x="1784895" y="90866"/>
              <a:ext cx="1678444" cy="11379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000" b="1" kern="1200" dirty="0" smtClean="0"/>
                <a:t>1. reaction</a:t>
              </a:r>
              <a:endParaRPr lang="en-GB" sz="2000" b="1" kern="1200" dirty="0"/>
            </a:p>
          </p:txBody>
        </p:sp>
      </p:grpSp>
      <p:sp>
        <p:nvSpPr>
          <p:cNvPr id="2" name="Segnaposto numero diapositiva 1"/>
          <p:cNvSpPr>
            <a:spLocks noGrp="1"/>
          </p:cNvSpPr>
          <p:nvPr>
            <p:ph type="sldNum" sz="quarter" idx="12"/>
          </p:nvPr>
        </p:nvSpPr>
        <p:spPr/>
        <p:txBody>
          <a:bodyPr/>
          <a:lstStyle/>
          <a:p>
            <a:pPr>
              <a:defRPr/>
            </a:pPr>
            <a:fld id="{F1E239EA-4247-49EB-AA9D-6C13B32DEB40}" type="slidenum">
              <a:rPr lang="it-IT" smtClean="0"/>
              <a:pPr>
                <a:defRPr/>
              </a:pPr>
              <a:t>18</a:t>
            </a:fld>
            <a:endParaRPr lang="it-IT"/>
          </a:p>
        </p:txBody>
      </p:sp>
      <p:pic>
        <p:nvPicPr>
          <p:cNvPr id="22" name="Immagine 4" descr="File:Flag of Europe.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7523" y="112024"/>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logo_FIR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71456"/>
            <a:ext cx="1800200" cy="59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2" descr="Forms response chart. Question title: 1. What level of knowledge on the topics did you have before the training? 1. Quale livello di conoscenza sugli argomenti trattati avevi prima della partecipazione al corso di formazione?. Number of responses: 19 response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AutoShape 4" descr="Forms response chart. Question title: 1. What level of knowledge on the topics did you have before the training? 1. Quale livello di conoscenza sugli argomenti trattati avevi prima della partecipazione al corso di formazione?. Number of responses: 19 responses."/>
          <p:cNvSpPr>
            <a:spLocks noChangeAspect="1" noChangeArrowheads="1"/>
          </p:cNvSpPr>
          <p:nvPr/>
        </p:nvSpPr>
        <p:spPr bwMode="auto">
          <a:xfrm>
            <a:off x="307975" y="236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ttangolo 15"/>
          <p:cNvSpPr/>
          <p:nvPr/>
        </p:nvSpPr>
        <p:spPr>
          <a:xfrm>
            <a:off x="322734" y="1340768"/>
            <a:ext cx="6913562" cy="46166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GB" sz="2400" b="1" dirty="0">
                <a:solidFill>
                  <a:schemeClr val="bg1"/>
                </a:solidFill>
                <a:effectLst>
                  <a:outerShdw blurRad="38100" dist="38100" dir="2700000" algn="tl">
                    <a:srgbClr val="000000">
                      <a:alpha val="43137"/>
                    </a:srgbClr>
                  </a:outerShdw>
                </a:effectLst>
              </a:rPr>
              <a:t>What </a:t>
            </a:r>
            <a:r>
              <a:rPr lang="en-GB" sz="2400" b="1" dirty="0" smtClean="0">
                <a:solidFill>
                  <a:schemeClr val="bg1"/>
                </a:solidFill>
                <a:effectLst>
                  <a:outerShdw blurRad="38100" dist="38100" dir="2700000" algn="tl">
                    <a:srgbClr val="000000">
                      <a:alpha val="43137"/>
                    </a:srgbClr>
                  </a:outerShdw>
                </a:effectLst>
              </a:rPr>
              <a:t>PROGRESS did the </a:t>
            </a:r>
            <a:r>
              <a:rPr lang="en-GB" sz="2400" b="1" dirty="0">
                <a:solidFill>
                  <a:schemeClr val="bg1"/>
                </a:solidFill>
                <a:effectLst>
                  <a:outerShdw blurRad="38100" dist="38100" dir="2700000" algn="tl">
                    <a:srgbClr val="000000">
                      <a:alpha val="43137"/>
                    </a:srgbClr>
                  </a:outerShdw>
                </a:effectLst>
              </a:rPr>
              <a:t>course </a:t>
            </a:r>
            <a:r>
              <a:rPr lang="en-GB" sz="2400" b="1" dirty="0" smtClean="0">
                <a:solidFill>
                  <a:schemeClr val="bg1"/>
                </a:solidFill>
                <a:effectLst>
                  <a:outerShdw blurRad="38100" dist="38100" dir="2700000" algn="tl">
                    <a:srgbClr val="000000">
                      <a:alpha val="43137"/>
                    </a:srgbClr>
                  </a:outerShdw>
                </a:effectLst>
              </a:rPr>
              <a:t>allow </a:t>
            </a:r>
            <a:r>
              <a:rPr lang="en-GB" sz="2400" b="1" dirty="0">
                <a:solidFill>
                  <a:schemeClr val="bg1"/>
                </a:solidFill>
                <a:effectLst>
                  <a:outerShdw blurRad="38100" dist="38100" dir="2700000" algn="tl">
                    <a:srgbClr val="000000">
                      <a:alpha val="43137"/>
                    </a:srgbClr>
                  </a:outerShdw>
                </a:effectLst>
              </a:rPr>
              <a:t>you to </a:t>
            </a:r>
            <a:r>
              <a:rPr lang="en-GB" sz="2400" b="1" dirty="0" smtClean="0">
                <a:solidFill>
                  <a:schemeClr val="bg1"/>
                </a:solidFill>
                <a:effectLst>
                  <a:outerShdw blurRad="38100" dist="38100" dir="2700000" algn="tl">
                    <a:srgbClr val="000000">
                      <a:alpha val="43137"/>
                    </a:srgbClr>
                  </a:outerShdw>
                </a:effectLst>
              </a:rPr>
              <a:t>make?</a:t>
            </a:r>
            <a:endParaRPr lang="en-GB" sz="2400" dirty="0">
              <a:solidFill>
                <a:schemeClr val="bg1"/>
              </a:solidFill>
              <a:effectLst>
                <a:outerShdw blurRad="38100" dist="38100" dir="2700000" algn="tl">
                  <a:srgbClr val="000000">
                    <a:alpha val="43137"/>
                  </a:srgbClr>
                </a:outerShdw>
              </a:effectLst>
            </a:endParaRPr>
          </a:p>
        </p:txBody>
      </p:sp>
      <p:pic>
        <p:nvPicPr>
          <p:cNvPr id="13" name="Immagine 12"/>
          <p:cNvPicPr>
            <a:picLocks noChangeAspect="1"/>
          </p:cNvPicPr>
          <p:nvPr/>
        </p:nvPicPr>
        <p:blipFill rotWithShape="1">
          <a:blip r:embed="rId4">
            <a:extLst>
              <a:ext uri="{28A0092B-C50C-407E-A947-70E740481C1C}">
                <a14:useLocalDpi xmlns:a14="http://schemas.microsoft.com/office/drawing/2010/main" val="0"/>
              </a:ext>
            </a:extLst>
          </a:blip>
          <a:srcRect t="17199" r="7015"/>
          <a:stretch/>
        </p:blipFill>
        <p:spPr>
          <a:xfrm>
            <a:off x="1123950" y="1844824"/>
            <a:ext cx="6688410" cy="4466897"/>
          </a:xfrm>
          <a:prstGeom prst="rect">
            <a:avLst/>
          </a:prstGeom>
          <a:ln>
            <a:noFill/>
          </a:ln>
          <a:effectLst>
            <a:softEdge rad="112500"/>
          </a:effectLst>
        </p:spPr>
      </p:pic>
      <p:sp>
        <p:nvSpPr>
          <p:cNvPr id="15" name="Segnaposto piè di pagina 1"/>
          <p:cNvSpPr>
            <a:spLocks noGrp="1"/>
          </p:cNvSpPr>
          <p:nvPr>
            <p:ph type="ftr" sz="quarter" idx="11"/>
          </p:nvPr>
        </p:nvSpPr>
        <p:spPr>
          <a:xfrm>
            <a:off x="2974132" y="6381328"/>
            <a:ext cx="3392016" cy="365125"/>
          </a:xfrm>
        </p:spPr>
        <p:txBody>
          <a:bodyPr/>
          <a:lstStyle/>
          <a:p>
            <a:pPr>
              <a:defRPr/>
            </a:pPr>
            <a:r>
              <a:rPr lang="it-IT" dirty="0" smtClean="0">
                <a:solidFill>
                  <a:prstClr val="black">
                    <a:tint val="75000"/>
                  </a:prstClr>
                </a:solidFill>
              </a:rPr>
              <a:t>Vs/2018/0040 - KRAKOW – Paola Vinciguerra</a:t>
            </a:r>
            <a:endParaRPr lang="it-IT" dirty="0">
              <a:solidFill>
                <a:prstClr val="black">
                  <a:tint val="75000"/>
                </a:prstClr>
              </a:solidFill>
            </a:endParaRPr>
          </a:p>
        </p:txBody>
      </p:sp>
    </p:spTree>
    <p:extLst>
      <p:ext uri="{BB962C8B-B14F-4D97-AF65-F5344CB8AC3E}">
        <p14:creationId xmlns:p14="http://schemas.microsoft.com/office/powerpoint/2010/main" val="167507568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31" y="1163590"/>
            <a:ext cx="1076962" cy="969266"/>
          </a:xfrm>
          <a:prstGeom prst="rect">
            <a:avLst/>
          </a:prstGeom>
        </p:spPr>
      </p:pic>
      <p:sp>
        <p:nvSpPr>
          <p:cNvPr id="14" name="Titolo 1"/>
          <p:cNvSpPr txBox="1">
            <a:spLocks/>
          </p:cNvSpPr>
          <p:nvPr/>
        </p:nvSpPr>
        <p:spPr>
          <a:xfrm>
            <a:off x="1691680" y="188640"/>
            <a:ext cx="2872680" cy="714375"/>
          </a:xfrm>
          <a:prstGeom prst="rect">
            <a:avLst/>
          </a:prstGeom>
          <a:solidFill>
            <a:schemeClr val="bg1"/>
          </a:solidFill>
          <a:ln w="28575">
            <a:solidFill>
              <a:srgbClr val="FF0000"/>
            </a:solidFill>
            <a:prstDash val="dash"/>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Bef>
                <a:spcPts val="100"/>
              </a:spcBef>
              <a:spcAft>
                <a:spcPts val="0"/>
              </a:spcAft>
            </a:pPr>
            <a:r>
              <a:rPr lang="en-GB" altLang="it-IT" sz="2400" b="1" dirty="0">
                <a:solidFill>
                  <a:srgbClr val="FF0000"/>
                </a:solidFill>
                <a:latin typeface="Arial Black" panose="020B0A04020102020204" pitchFamily="34" charset="0"/>
              </a:rPr>
              <a:t>Participants’ evaluation</a:t>
            </a:r>
          </a:p>
        </p:txBody>
      </p:sp>
      <p:grpSp>
        <p:nvGrpSpPr>
          <p:cNvPr id="18" name="Gruppo 17"/>
          <p:cNvGrpSpPr/>
          <p:nvPr/>
        </p:nvGrpSpPr>
        <p:grpSpPr>
          <a:xfrm>
            <a:off x="107504" y="71871"/>
            <a:ext cx="1296144" cy="980865"/>
            <a:chOff x="1723325" y="29296"/>
            <a:chExt cx="1801584" cy="1261050"/>
          </a:xfrm>
          <a:scene3d>
            <a:camera prst="orthographicFront"/>
            <a:lightRig rig="flat" dir="t"/>
          </a:scene3d>
        </p:grpSpPr>
        <p:sp>
          <p:nvSpPr>
            <p:cNvPr id="19" name="Rettangolo arrotondato 18"/>
            <p:cNvSpPr/>
            <p:nvPr/>
          </p:nvSpPr>
          <p:spPr>
            <a:xfrm>
              <a:off x="1723325" y="29296"/>
              <a:ext cx="1801584" cy="1261050"/>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 name="Rettangolo 19"/>
            <p:cNvSpPr/>
            <p:nvPr/>
          </p:nvSpPr>
          <p:spPr>
            <a:xfrm>
              <a:off x="1784895" y="90866"/>
              <a:ext cx="1678444" cy="11379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000" b="1" kern="1200" dirty="0" smtClean="0"/>
                <a:t>1. reaction</a:t>
              </a:r>
              <a:endParaRPr lang="en-GB" sz="2000" b="1" kern="1200" dirty="0"/>
            </a:p>
          </p:txBody>
        </p:sp>
      </p:grpSp>
      <p:sp>
        <p:nvSpPr>
          <p:cNvPr id="2" name="Segnaposto numero diapositiva 1"/>
          <p:cNvSpPr>
            <a:spLocks noGrp="1"/>
          </p:cNvSpPr>
          <p:nvPr>
            <p:ph type="sldNum" sz="quarter" idx="12"/>
          </p:nvPr>
        </p:nvSpPr>
        <p:spPr/>
        <p:txBody>
          <a:bodyPr/>
          <a:lstStyle/>
          <a:p>
            <a:pPr>
              <a:defRPr/>
            </a:pPr>
            <a:fld id="{F1E239EA-4247-49EB-AA9D-6C13B32DEB40}" type="slidenum">
              <a:rPr lang="it-IT" smtClean="0"/>
              <a:pPr>
                <a:defRPr/>
              </a:pPr>
              <a:t>19</a:t>
            </a:fld>
            <a:endParaRPr lang="it-IT"/>
          </a:p>
        </p:txBody>
      </p:sp>
      <p:pic>
        <p:nvPicPr>
          <p:cNvPr id="22" name="Immagine 4" descr="File:Flag of Europe.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523" y="112024"/>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logo_FIR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171456"/>
            <a:ext cx="1800200" cy="59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1140904" y="1383159"/>
            <a:ext cx="2880320" cy="46166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GB" sz="2400" b="1" dirty="0" smtClean="0">
                <a:solidFill>
                  <a:schemeClr val="bg1"/>
                </a:solidFill>
                <a:effectLst>
                  <a:outerShdw blurRad="38100" dist="38100" dir="2700000" algn="tl">
                    <a:srgbClr val="000000">
                      <a:alpha val="43137"/>
                    </a:srgbClr>
                  </a:outerShdw>
                </a:effectLst>
              </a:rPr>
              <a:t>What did you  like?</a:t>
            </a:r>
            <a:endParaRPr lang="en-GB" sz="2400" dirty="0">
              <a:solidFill>
                <a:schemeClr val="bg1"/>
              </a:solidFill>
              <a:effectLst>
                <a:outerShdw blurRad="38100" dist="38100" dir="2700000" algn="tl">
                  <a:srgbClr val="000000">
                    <a:alpha val="43137"/>
                  </a:srgbClr>
                </a:outerShdw>
              </a:effectLst>
            </a:endParaRPr>
          </a:p>
        </p:txBody>
      </p:sp>
      <p:sp>
        <p:nvSpPr>
          <p:cNvPr id="12" name="Segnaposto contenuto 3"/>
          <p:cNvSpPr>
            <a:spLocks noGrp="1"/>
          </p:cNvSpPr>
          <p:nvPr>
            <p:ph sz="half" idx="1"/>
          </p:nvPr>
        </p:nvSpPr>
        <p:spPr>
          <a:xfrm>
            <a:off x="241248" y="2011172"/>
            <a:ext cx="4323112" cy="4802204"/>
          </a:xfrm>
        </p:spPr>
        <p:txBody>
          <a:bodyPr/>
          <a:lstStyle/>
          <a:p>
            <a:r>
              <a:rPr lang="en-IE" sz="1800" b="1" dirty="0" smtClean="0">
                <a:solidFill>
                  <a:srgbClr val="0000FF"/>
                </a:solidFill>
              </a:rPr>
              <a:t>Interacting</a:t>
            </a:r>
            <a:r>
              <a:rPr lang="en-IE" sz="1800" dirty="0" smtClean="0"/>
              <a:t> with bankers from different nationalities all determined to contribute to this very necessary cause</a:t>
            </a:r>
          </a:p>
          <a:p>
            <a:r>
              <a:rPr lang="en-IE" sz="1800" b="1" dirty="0" smtClean="0">
                <a:solidFill>
                  <a:srgbClr val="0000FF"/>
                </a:solidFill>
              </a:rPr>
              <a:t>Sharing experience</a:t>
            </a:r>
            <a:r>
              <a:rPr lang="en-IE" sz="1800" b="1" dirty="0" smtClean="0">
                <a:solidFill>
                  <a:srgbClr val="0070C0"/>
                </a:solidFill>
              </a:rPr>
              <a:t>,</a:t>
            </a:r>
            <a:r>
              <a:rPr lang="en-IE" sz="1800" dirty="0" smtClean="0"/>
              <a:t> gain experience and receive good ideas that could be implemented in my company.</a:t>
            </a:r>
          </a:p>
          <a:p>
            <a:r>
              <a:rPr lang="en-IE" sz="1800" dirty="0"/>
              <a:t>International environment </a:t>
            </a:r>
            <a:r>
              <a:rPr lang="en-IE" sz="1800" dirty="0" smtClean="0"/>
              <a:t> &amp; </a:t>
            </a:r>
            <a:r>
              <a:rPr lang="en-IE" sz="1800" b="1" dirty="0" smtClean="0"/>
              <a:t>language working group</a:t>
            </a:r>
          </a:p>
          <a:p>
            <a:r>
              <a:rPr lang="en-IE" sz="2400" b="1" dirty="0" smtClean="0">
                <a:solidFill>
                  <a:srgbClr val="0000FF"/>
                </a:solidFill>
              </a:rPr>
              <a:t>Atmosphere, team-working, networking</a:t>
            </a:r>
            <a:r>
              <a:rPr lang="en-IE" sz="1800" dirty="0" smtClean="0">
                <a:solidFill>
                  <a:srgbClr val="0000FF"/>
                </a:solidFill>
              </a:rPr>
              <a:t>.</a:t>
            </a:r>
          </a:p>
          <a:p>
            <a:r>
              <a:rPr lang="en-IE" sz="1800" b="1" dirty="0" smtClean="0"/>
              <a:t>the group activity in separate groups and finally the comparison between the results of the groups</a:t>
            </a:r>
            <a:r>
              <a:rPr lang="en-IE" sz="1800" dirty="0" smtClean="0"/>
              <a:t>.</a:t>
            </a:r>
          </a:p>
          <a:p>
            <a:r>
              <a:rPr lang="en-IE" sz="1800" b="1" dirty="0" smtClean="0">
                <a:solidFill>
                  <a:srgbClr val="0000FF"/>
                </a:solidFill>
              </a:rPr>
              <a:t>The contributions from the scientific partners</a:t>
            </a:r>
            <a:endParaRPr lang="en-IE" sz="1800" b="1" dirty="0">
              <a:solidFill>
                <a:srgbClr val="0000FF"/>
              </a:solidFill>
            </a:endParaRPr>
          </a:p>
        </p:txBody>
      </p:sp>
      <p:sp>
        <p:nvSpPr>
          <p:cNvPr id="13" name="Segnaposto contenuto 4"/>
          <p:cNvSpPr txBox="1">
            <a:spLocks/>
          </p:cNvSpPr>
          <p:nvPr/>
        </p:nvSpPr>
        <p:spPr>
          <a:xfrm>
            <a:off x="5076056" y="2276872"/>
            <a:ext cx="3969569" cy="42484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u="sng" dirty="0" smtClean="0">
                <a:solidFill>
                  <a:srgbClr val="0000FF"/>
                </a:solidFill>
              </a:rPr>
              <a:t>Venue position</a:t>
            </a:r>
            <a:r>
              <a:rPr lang="en-US" b="1" dirty="0" smtClean="0">
                <a:solidFill>
                  <a:srgbClr val="0000FF"/>
                </a:solidFill>
              </a:rPr>
              <a:t> </a:t>
            </a:r>
            <a:r>
              <a:rPr lang="en-US" b="1" dirty="0" smtClean="0"/>
              <a:t>and food</a:t>
            </a:r>
          </a:p>
          <a:p>
            <a:r>
              <a:rPr lang="en-US" sz="2000" dirty="0" smtClean="0"/>
              <a:t>I would have liked the </a:t>
            </a:r>
            <a:r>
              <a:rPr lang="en-US" sz="2800" b="1" dirty="0" smtClean="0">
                <a:solidFill>
                  <a:srgbClr val="0000FF"/>
                </a:solidFill>
              </a:rPr>
              <a:t>testimony</a:t>
            </a:r>
            <a:r>
              <a:rPr lang="en-US" sz="2000" b="1" dirty="0" smtClean="0">
                <a:solidFill>
                  <a:srgbClr val="0000FF"/>
                </a:solidFill>
              </a:rPr>
              <a:t> </a:t>
            </a:r>
            <a:r>
              <a:rPr lang="en-US" sz="2000" b="1" dirty="0" smtClean="0"/>
              <a:t>of someone who had already dealt with </a:t>
            </a:r>
            <a:r>
              <a:rPr lang="en-US" sz="2000" b="1" dirty="0" smtClean="0">
                <a:solidFill>
                  <a:srgbClr val="0000FF"/>
                </a:solidFill>
              </a:rPr>
              <a:t>agreements on Age plan</a:t>
            </a:r>
          </a:p>
          <a:p>
            <a:r>
              <a:rPr lang="en-US" sz="2000" dirty="0" smtClean="0"/>
              <a:t>I'd rather have looked into any relevant </a:t>
            </a:r>
            <a:r>
              <a:rPr lang="en-US" sz="2000" b="1" dirty="0" smtClean="0"/>
              <a:t>draft legislation</a:t>
            </a:r>
          </a:p>
        </p:txBody>
      </p:sp>
      <p:sp>
        <p:nvSpPr>
          <p:cNvPr id="15" name="Rettangolo 14"/>
          <p:cNvSpPr/>
          <p:nvPr/>
        </p:nvSpPr>
        <p:spPr>
          <a:xfrm>
            <a:off x="5580112" y="1383159"/>
            <a:ext cx="3240360" cy="46166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GB" sz="2400" b="1" dirty="0" smtClean="0">
                <a:solidFill>
                  <a:schemeClr val="bg1"/>
                </a:solidFill>
                <a:effectLst>
                  <a:outerShdw blurRad="38100" dist="38100" dir="2700000" algn="tl">
                    <a:srgbClr val="000000">
                      <a:alpha val="43137"/>
                    </a:srgbClr>
                  </a:outerShdw>
                </a:effectLst>
              </a:rPr>
              <a:t>What you DIDN’T like?</a:t>
            </a:r>
            <a:endParaRPr lang="en-GB" sz="2400" dirty="0">
              <a:solidFill>
                <a:schemeClr val="bg1"/>
              </a:solidFill>
              <a:effectLst>
                <a:outerShdw blurRad="38100" dist="38100" dir="2700000" algn="tl">
                  <a:srgbClr val="000000">
                    <a:alpha val="43137"/>
                  </a:srgbClr>
                </a:outerShdw>
              </a:effectLst>
            </a:endParaRPr>
          </a:p>
        </p:txBody>
      </p:sp>
      <p:pic>
        <p:nvPicPr>
          <p:cNvPr id="17" name="Immagin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3742" y="1300389"/>
            <a:ext cx="1086370" cy="760459"/>
          </a:xfrm>
          <a:prstGeom prst="rect">
            <a:avLst/>
          </a:prstGeom>
        </p:spPr>
      </p:pic>
      <p:sp>
        <p:nvSpPr>
          <p:cNvPr id="21" name="Segnaposto piè di pagina 1"/>
          <p:cNvSpPr>
            <a:spLocks noGrp="1"/>
          </p:cNvSpPr>
          <p:nvPr>
            <p:ph type="ftr" sz="quarter" idx="11"/>
          </p:nvPr>
        </p:nvSpPr>
        <p:spPr>
          <a:xfrm>
            <a:off x="2974132" y="6381328"/>
            <a:ext cx="3392016" cy="365125"/>
          </a:xfrm>
        </p:spPr>
        <p:txBody>
          <a:bodyPr/>
          <a:lstStyle/>
          <a:p>
            <a:pPr>
              <a:defRPr/>
            </a:pPr>
            <a:r>
              <a:rPr lang="it-IT" dirty="0" smtClean="0">
                <a:solidFill>
                  <a:prstClr val="black">
                    <a:tint val="75000"/>
                  </a:prstClr>
                </a:solidFill>
              </a:rPr>
              <a:t>Vs/2018/0040 - KRAKOW – Paola Vinciguerra</a:t>
            </a:r>
            <a:endParaRPr lang="it-IT" dirty="0">
              <a:solidFill>
                <a:prstClr val="black">
                  <a:tint val="75000"/>
                </a:prstClr>
              </a:solidFill>
            </a:endParaRPr>
          </a:p>
        </p:txBody>
      </p:sp>
    </p:spTree>
    <p:extLst>
      <p:ext uri="{BB962C8B-B14F-4D97-AF65-F5344CB8AC3E}">
        <p14:creationId xmlns:p14="http://schemas.microsoft.com/office/powerpoint/2010/main" val="88578847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logo_FIR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4815"/>
            <a:ext cx="2160240" cy="7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ima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9" y="262244"/>
            <a:ext cx="10763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valenc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1" y="262245"/>
            <a:ext cx="4857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652121" y="154284"/>
            <a:ext cx="638095" cy="657143"/>
          </a:xfrm>
          <a:prstGeom prst="rect">
            <a:avLst/>
          </a:prstGeom>
          <a:noFill/>
          <a:extLst>
            <a:ext uri="{909E8E84-426E-40DD-AFC4-6F175D3DCCD1}">
              <a14:hiddenFill xmlns:a14="http://schemas.microsoft.com/office/drawing/2010/main">
                <a:solidFill>
                  <a:srgbClr val="FFFFFF"/>
                </a:solidFill>
              </a14:hiddenFill>
            </a:ext>
          </a:extLst>
        </p:spPr>
      </p:pic>
      <p:pic>
        <p:nvPicPr>
          <p:cNvPr id="3079" name="Immagine 4" descr="File:Flag of Europ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3924" y="141493"/>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olo 1"/>
          <p:cNvSpPr txBox="1">
            <a:spLocks/>
          </p:cNvSpPr>
          <p:nvPr/>
        </p:nvSpPr>
        <p:spPr>
          <a:xfrm>
            <a:off x="1763689" y="1052737"/>
            <a:ext cx="6071271" cy="1224136"/>
          </a:xfrm>
          <a:prstGeom prst="rect">
            <a:avLst/>
          </a:prstGeom>
          <a:solidFill>
            <a:schemeClr val="bg1"/>
          </a:solidFill>
        </p:spPr>
        <p:txBody>
          <a:bodyPr vert="horz" lIns="91435" tIns="45718" rIns="91435" bIns="4571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rPr>
              <a:t>The action general aims</a:t>
            </a:r>
          </a:p>
          <a:p>
            <a:pPr lvl="0"/>
            <a:r>
              <a:rPr lang="en-US" sz="3200" b="1" dirty="0">
                <a:solidFill>
                  <a:srgbClr val="FF0000"/>
                </a:solidFill>
              </a:rPr>
              <a:t>From a </a:t>
            </a:r>
            <a:r>
              <a:rPr lang="en-US" sz="3600" b="1" dirty="0">
                <a:solidFill>
                  <a:srgbClr val="0000FF"/>
                </a:solidFill>
                <a:effectLst>
                  <a:outerShdw blurRad="38100" dist="38100" dir="2700000" algn="tl">
                    <a:srgbClr val="000000">
                      <a:alpha val="43137"/>
                    </a:srgbClr>
                  </a:outerShdw>
                </a:effectLst>
              </a:rPr>
              <a:t>theoretical</a:t>
            </a:r>
            <a:r>
              <a:rPr lang="en-US" sz="3600" b="1" dirty="0">
                <a:solidFill>
                  <a:srgbClr val="0070C0"/>
                </a:solidFill>
              </a:rPr>
              <a:t> </a:t>
            </a:r>
            <a:r>
              <a:rPr lang="en-US" sz="3200" b="1" dirty="0">
                <a:solidFill>
                  <a:srgbClr val="FF0000"/>
                </a:solidFill>
              </a:rPr>
              <a:t>point of view</a:t>
            </a:r>
            <a:endParaRPr lang="en-US" b="1" dirty="0">
              <a:solidFill>
                <a:srgbClr val="FF0000"/>
              </a:solidFill>
            </a:endParaRPr>
          </a:p>
        </p:txBody>
      </p:sp>
      <p:graphicFrame>
        <p:nvGraphicFramePr>
          <p:cNvPr id="5" name="Diagramma 4"/>
          <p:cNvGraphicFramePr/>
          <p:nvPr>
            <p:extLst>
              <p:ext uri="{D42A27DB-BD31-4B8C-83A1-F6EECF244321}">
                <p14:modId xmlns:p14="http://schemas.microsoft.com/office/powerpoint/2010/main" val="2601766555"/>
              </p:ext>
            </p:extLst>
          </p:nvPr>
        </p:nvGraphicFramePr>
        <p:xfrm>
          <a:off x="261129" y="2050960"/>
          <a:ext cx="8788263" cy="48070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egnaposto numero diapositiva 2"/>
          <p:cNvSpPr>
            <a:spLocks noGrp="1"/>
          </p:cNvSpPr>
          <p:nvPr>
            <p:ph type="sldNum" sz="quarter" idx="12"/>
          </p:nvPr>
        </p:nvSpPr>
        <p:spPr/>
        <p:txBody>
          <a:bodyPr/>
          <a:lstStyle/>
          <a:p>
            <a:fld id="{223DD5CB-D501-46EA-8119-C1614D769840}" type="slidenum">
              <a:rPr lang="en-GB" smtClean="0"/>
              <a:t>2</a:t>
            </a:fld>
            <a:endParaRPr lang="en-GB"/>
          </a:p>
        </p:txBody>
      </p:sp>
      <p:sp>
        <p:nvSpPr>
          <p:cNvPr id="12" name="Segnaposto piè di pagina 1"/>
          <p:cNvSpPr>
            <a:spLocks noGrp="1"/>
          </p:cNvSpPr>
          <p:nvPr>
            <p:ph type="ftr" sz="quarter" idx="11"/>
          </p:nvPr>
        </p:nvSpPr>
        <p:spPr>
          <a:xfrm>
            <a:off x="2974132" y="6381328"/>
            <a:ext cx="3392016" cy="365125"/>
          </a:xfrm>
        </p:spPr>
        <p:txBody>
          <a:bodyPr/>
          <a:lstStyle/>
          <a:p>
            <a:pPr>
              <a:defRPr/>
            </a:pPr>
            <a:r>
              <a:rPr lang="it-IT" dirty="0" smtClean="0">
                <a:solidFill>
                  <a:prstClr val="black">
                    <a:tint val="75000"/>
                  </a:prstClr>
                </a:solidFill>
              </a:rPr>
              <a:t>Vs/2018/0040 - KRAKOW – Paola Vinciguerra</a:t>
            </a:r>
            <a:endParaRPr lang="it-IT" dirty="0">
              <a:solidFill>
                <a:prstClr val="black">
                  <a:tint val="75000"/>
                </a:prstClr>
              </a:solidFill>
            </a:endParaRPr>
          </a:p>
        </p:txBody>
      </p:sp>
    </p:spTree>
    <p:extLst>
      <p:ext uri="{BB962C8B-B14F-4D97-AF65-F5344CB8AC3E}">
        <p14:creationId xmlns:p14="http://schemas.microsoft.com/office/powerpoint/2010/main" val="4078631129"/>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
          <p:cNvSpPr txBox="1">
            <a:spLocks/>
          </p:cNvSpPr>
          <p:nvPr/>
        </p:nvSpPr>
        <p:spPr>
          <a:xfrm>
            <a:off x="1691680" y="188640"/>
            <a:ext cx="2872680" cy="714375"/>
          </a:xfrm>
          <a:prstGeom prst="rect">
            <a:avLst/>
          </a:prstGeom>
          <a:solidFill>
            <a:schemeClr val="bg1"/>
          </a:solidFill>
          <a:ln w="28575">
            <a:solidFill>
              <a:srgbClr val="FF0000"/>
            </a:solidFill>
            <a:prstDash val="dash"/>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Bef>
                <a:spcPts val="100"/>
              </a:spcBef>
              <a:spcAft>
                <a:spcPts val="0"/>
              </a:spcAft>
            </a:pPr>
            <a:r>
              <a:rPr lang="en-GB" altLang="it-IT" sz="2400" b="1" dirty="0">
                <a:solidFill>
                  <a:srgbClr val="FF0000"/>
                </a:solidFill>
                <a:latin typeface="Arial Black" panose="020B0A04020102020204" pitchFamily="34" charset="0"/>
              </a:rPr>
              <a:t>Participants’ evaluation</a:t>
            </a:r>
          </a:p>
        </p:txBody>
      </p:sp>
      <p:grpSp>
        <p:nvGrpSpPr>
          <p:cNvPr id="18" name="Gruppo 17"/>
          <p:cNvGrpSpPr/>
          <p:nvPr/>
        </p:nvGrpSpPr>
        <p:grpSpPr>
          <a:xfrm>
            <a:off x="107504" y="71871"/>
            <a:ext cx="1296144" cy="980865"/>
            <a:chOff x="1723325" y="29296"/>
            <a:chExt cx="1801584" cy="1261050"/>
          </a:xfrm>
          <a:scene3d>
            <a:camera prst="orthographicFront"/>
            <a:lightRig rig="flat" dir="t"/>
          </a:scene3d>
        </p:grpSpPr>
        <p:sp>
          <p:nvSpPr>
            <p:cNvPr id="19" name="Rettangolo arrotondato 18"/>
            <p:cNvSpPr/>
            <p:nvPr/>
          </p:nvSpPr>
          <p:spPr>
            <a:xfrm>
              <a:off x="1723325" y="29296"/>
              <a:ext cx="1801584" cy="1261050"/>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 name="Rettangolo 19"/>
            <p:cNvSpPr/>
            <p:nvPr/>
          </p:nvSpPr>
          <p:spPr>
            <a:xfrm>
              <a:off x="1784895" y="90866"/>
              <a:ext cx="1678444" cy="11379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000" b="1" kern="1200" dirty="0" smtClean="0"/>
                <a:t>1. reaction</a:t>
              </a:r>
              <a:endParaRPr lang="en-GB" sz="2000" b="1" kern="1200" dirty="0"/>
            </a:p>
          </p:txBody>
        </p:sp>
      </p:grpSp>
      <p:sp>
        <p:nvSpPr>
          <p:cNvPr id="21" name="Segnaposto piè di pagina 1"/>
          <p:cNvSpPr>
            <a:spLocks noGrp="1"/>
          </p:cNvSpPr>
          <p:nvPr>
            <p:ph type="ftr" sz="quarter" idx="11"/>
          </p:nvPr>
        </p:nvSpPr>
        <p:spPr>
          <a:xfrm>
            <a:off x="2974132" y="6381328"/>
            <a:ext cx="3392016" cy="365125"/>
          </a:xfrm>
        </p:spPr>
        <p:txBody>
          <a:bodyPr/>
          <a:lstStyle/>
          <a:p>
            <a:pPr>
              <a:defRPr/>
            </a:pPr>
            <a:r>
              <a:rPr lang="it-IT" dirty="0" smtClean="0">
                <a:solidFill>
                  <a:prstClr val="black">
                    <a:tint val="75000"/>
                  </a:prstClr>
                </a:solidFill>
              </a:rPr>
              <a:t>Vs/2018/0040 - KRAKOW – Paola Vinciguerra</a:t>
            </a:r>
            <a:endParaRPr lang="it-IT" dirty="0">
              <a:solidFill>
                <a:prstClr val="black">
                  <a:tint val="75000"/>
                </a:prstClr>
              </a:solidFill>
            </a:endParaRPr>
          </a:p>
        </p:txBody>
      </p:sp>
      <p:sp>
        <p:nvSpPr>
          <p:cNvPr id="8" name="CasellaDiTesto 7"/>
          <p:cNvSpPr txBox="1"/>
          <p:nvPr/>
        </p:nvSpPr>
        <p:spPr>
          <a:xfrm>
            <a:off x="1479412" y="2636912"/>
            <a:ext cx="6620980" cy="2185214"/>
          </a:xfrm>
          <a:prstGeom prst="rect">
            <a:avLst/>
          </a:prstGeom>
          <a:noFill/>
        </p:spPr>
        <p:txBody>
          <a:bodyPr wrap="none" rtlCol="0">
            <a:spAutoFit/>
          </a:bodyPr>
          <a:lstStyle/>
          <a:p>
            <a:pPr algn="ctr"/>
            <a:r>
              <a:rPr lang="en-US" sz="9600" dirty="0" smtClean="0">
                <a:solidFill>
                  <a:srgbClr val="FF0000"/>
                </a:solidFill>
                <a:latin typeface="Arial Black" panose="020B0A04020102020204" pitchFamily="34" charset="0"/>
              </a:rPr>
              <a:t>87%</a:t>
            </a:r>
          </a:p>
          <a:p>
            <a:pPr algn="ctr"/>
            <a:endParaRPr lang="en-US" sz="1200" dirty="0" smtClean="0">
              <a:solidFill>
                <a:srgbClr val="FF0000"/>
              </a:solidFill>
              <a:latin typeface="Arial Black" panose="020B0A04020102020204" pitchFamily="34" charset="0"/>
            </a:endParaRPr>
          </a:p>
          <a:p>
            <a:pPr algn="ctr"/>
            <a:r>
              <a:rPr lang="en-US" sz="2800" dirty="0" smtClean="0">
                <a:solidFill>
                  <a:srgbClr val="FF0000"/>
                </a:solidFill>
                <a:latin typeface="Arial Black" panose="020B0A04020102020204" pitchFamily="34" charset="0"/>
              </a:rPr>
              <a:t>The average level of satisfaction</a:t>
            </a:r>
            <a:endParaRPr lang="en-US" sz="2800" dirty="0">
              <a:solidFill>
                <a:srgbClr val="FF0000"/>
              </a:solidFill>
              <a:latin typeface="Arial Black" panose="020B0A04020102020204" pitchFamily="34" charset="0"/>
            </a:endParaRPr>
          </a:p>
        </p:txBody>
      </p:sp>
      <p:sp>
        <p:nvSpPr>
          <p:cNvPr id="2" name="Segnaposto numero diapositiva 1"/>
          <p:cNvSpPr>
            <a:spLocks noGrp="1"/>
          </p:cNvSpPr>
          <p:nvPr>
            <p:ph type="sldNum" sz="quarter" idx="12"/>
          </p:nvPr>
        </p:nvSpPr>
        <p:spPr/>
        <p:txBody>
          <a:bodyPr/>
          <a:lstStyle/>
          <a:p>
            <a:pPr>
              <a:defRPr/>
            </a:pPr>
            <a:fld id="{F1E239EA-4247-49EB-AA9D-6C13B32DEB40}" type="slidenum">
              <a:rPr lang="it-IT" smtClean="0"/>
              <a:pPr>
                <a:defRPr/>
              </a:pPr>
              <a:t>20</a:t>
            </a:fld>
            <a:endParaRPr lang="it-IT"/>
          </a:p>
        </p:txBody>
      </p:sp>
      <p:pic>
        <p:nvPicPr>
          <p:cNvPr id="22" name="Immagine 4" descr="File:Flag of Europe.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7523" y="112024"/>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logo_FIR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71456"/>
            <a:ext cx="1800200" cy="59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700808"/>
            <a:ext cx="1930524" cy="1930524"/>
          </a:xfrm>
          <a:prstGeom prst="rect">
            <a:avLst/>
          </a:prstGeom>
        </p:spPr>
      </p:pic>
    </p:spTree>
    <p:extLst>
      <p:ext uri="{BB962C8B-B14F-4D97-AF65-F5344CB8AC3E}">
        <p14:creationId xmlns:p14="http://schemas.microsoft.com/office/powerpoint/2010/main" val="171375466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633873302"/>
              </p:ext>
            </p:extLst>
          </p:nvPr>
        </p:nvGraphicFramePr>
        <p:xfrm>
          <a:off x="611560" y="1772816"/>
          <a:ext cx="819601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2"/>
          <p:cNvSpPr/>
          <p:nvPr/>
        </p:nvSpPr>
        <p:spPr>
          <a:xfrm>
            <a:off x="539552" y="1204068"/>
            <a:ext cx="6986208" cy="424732"/>
          </a:xfrm>
          <a:prstGeom prst="rect">
            <a:avLst/>
          </a:prstGeom>
        </p:spPr>
        <p:txBody>
          <a:bodyPr wrap="none">
            <a:spAutoFit/>
          </a:bodyPr>
          <a:lstStyle/>
          <a:p>
            <a:pPr algn="just" defTabSz="1066800">
              <a:lnSpc>
                <a:spcPct val="90000"/>
              </a:lnSpc>
              <a:spcAft>
                <a:spcPts val="600"/>
              </a:spcAft>
              <a:defRPr/>
            </a:pPr>
            <a:r>
              <a:rPr lang="en-US" sz="2400" b="1" dirty="0">
                <a:solidFill>
                  <a:srgbClr val="0070C0"/>
                </a:solidFill>
              </a:rPr>
              <a:t>The participants well succeeded </a:t>
            </a:r>
            <a:r>
              <a:rPr lang="en-US" sz="2400" b="1" dirty="0" smtClean="0">
                <a:solidFill>
                  <a:srgbClr val="0070C0"/>
                </a:solidFill>
              </a:rPr>
              <a:t>in increasing:</a:t>
            </a:r>
            <a:endParaRPr lang="en-US" sz="2400" b="1" dirty="0">
              <a:solidFill>
                <a:srgbClr val="0070C0"/>
              </a:solidFill>
            </a:endParaRPr>
          </a:p>
        </p:txBody>
      </p:sp>
      <p:sp>
        <p:nvSpPr>
          <p:cNvPr id="13" name="Titolo 1"/>
          <p:cNvSpPr txBox="1">
            <a:spLocks/>
          </p:cNvSpPr>
          <p:nvPr/>
        </p:nvSpPr>
        <p:spPr>
          <a:xfrm>
            <a:off x="1691680" y="188640"/>
            <a:ext cx="2872680" cy="714375"/>
          </a:xfrm>
          <a:prstGeom prst="rect">
            <a:avLst/>
          </a:prstGeom>
          <a:solidFill>
            <a:schemeClr val="bg1"/>
          </a:solidFill>
          <a:ln w="28575">
            <a:solidFill>
              <a:srgbClr val="FF0000"/>
            </a:solidFill>
            <a:prstDash val="dash"/>
          </a:ln>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Bef>
                <a:spcPts val="100"/>
              </a:spcBef>
              <a:spcAft>
                <a:spcPts val="0"/>
              </a:spcAft>
            </a:pPr>
            <a:r>
              <a:rPr lang="en-GB" altLang="it-IT" sz="2400" b="1" dirty="0" smtClean="0">
                <a:solidFill>
                  <a:srgbClr val="FF0000"/>
                </a:solidFill>
                <a:latin typeface="Arial Black" panose="020B0A04020102020204" pitchFamily="34" charset="0"/>
              </a:rPr>
              <a:t>Learning outcomes</a:t>
            </a:r>
          </a:p>
        </p:txBody>
      </p:sp>
      <p:grpSp>
        <p:nvGrpSpPr>
          <p:cNvPr id="14" name="Gruppo 13"/>
          <p:cNvGrpSpPr/>
          <p:nvPr/>
        </p:nvGrpSpPr>
        <p:grpSpPr>
          <a:xfrm>
            <a:off x="107504" y="71871"/>
            <a:ext cx="1296144" cy="980865"/>
            <a:chOff x="1723325" y="29296"/>
            <a:chExt cx="1801584" cy="1261050"/>
          </a:xfrm>
          <a:solidFill>
            <a:srgbClr val="92D050"/>
          </a:solidFill>
          <a:scene3d>
            <a:camera prst="orthographicFront"/>
            <a:lightRig rig="flat" dir="t"/>
          </a:scene3d>
        </p:grpSpPr>
        <p:sp>
          <p:nvSpPr>
            <p:cNvPr id="15" name="Rettangolo arrotondato 14"/>
            <p:cNvSpPr/>
            <p:nvPr/>
          </p:nvSpPr>
          <p:spPr>
            <a:xfrm>
              <a:off x="1723325" y="29296"/>
              <a:ext cx="1801584" cy="1261050"/>
            </a:xfrm>
            <a:prstGeom prst="roundRect">
              <a:avLst>
                <a:gd name="adj" fmla="val 16670"/>
              </a:avLst>
            </a:prstGeom>
            <a:grpFill/>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6" name="Rettangolo 15"/>
            <p:cNvSpPr/>
            <p:nvPr/>
          </p:nvSpPr>
          <p:spPr>
            <a:xfrm>
              <a:off x="1784895" y="90866"/>
              <a:ext cx="1678444" cy="113791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000" b="1" kern="1200" dirty="0" smtClean="0"/>
                <a:t>1. reaction</a:t>
              </a:r>
              <a:endParaRPr lang="en-GB" sz="2000" b="1" kern="1200" dirty="0"/>
            </a:p>
          </p:txBody>
        </p:sp>
      </p:grpSp>
      <p:grpSp>
        <p:nvGrpSpPr>
          <p:cNvPr id="17" name="Gruppo 16"/>
          <p:cNvGrpSpPr/>
          <p:nvPr/>
        </p:nvGrpSpPr>
        <p:grpSpPr>
          <a:xfrm>
            <a:off x="57814" y="44624"/>
            <a:ext cx="1345834" cy="1048684"/>
            <a:chOff x="3382292" y="1445872"/>
            <a:chExt cx="1801584" cy="1261050"/>
          </a:xfrm>
          <a:scene3d>
            <a:camera prst="orthographicFront"/>
            <a:lightRig rig="flat" dir="t"/>
          </a:scene3d>
        </p:grpSpPr>
        <p:sp>
          <p:nvSpPr>
            <p:cNvPr id="18" name="Rettangolo arrotondato 17"/>
            <p:cNvSpPr/>
            <p:nvPr/>
          </p:nvSpPr>
          <p:spPr>
            <a:xfrm>
              <a:off x="3382292" y="1445872"/>
              <a:ext cx="1801584" cy="1261050"/>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Rettangolo 18"/>
            <p:cNvSpPr/>
            <p:nvPr/>
          </p:nvSpPr>
          <p:spPr>
            <a:xfrm>
              <a:off x="3443862" y="1507442"/>
              <a:ext cx="1678444" cy="113791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GB" sz="2000" b="1" kern="1200" dirty="0" smtClean="0"/>
                <a:t>2. learning</a:t>
              </a:r>
              <a:endParaRPr lang="en-GB" sz="2000" b="1" kern="1200" dirty="0"/>
            </a:p>
          </p:txBody>
        </p:sp>
      </p:grpSp>
      <p:sp>
        <p:nvSpPr>
          <p:cNvPr id="5" name="Segnaposto numero diapositiva 4"/>
          <p:cNvSpPr>
            <a:spLocks noGrp="1"/>
          </p:cNvSpPr>
          <p:nvPr>
            <p:ph type="sldNum" sz="quarter" idx="12"/>
          </p:nvPr>
        </p:nvSpPr>
        <p:spPr/>
        <p:txBody>
          <a:bodyPr/>
          <a:lstStyle/>
          <a:p>
            <a:pPr>
              <a:defRPr/>
            </a:pPr>
            <a:fld id="{F1E239EA-4247-49EB-AA9D-6C13B32DEB40}" type="slidenum">
              <a:rPr lang="it-IT" smtClean="0"/>
              <a:pPr>
                <a:defRPr/>
              </a:pPr>
              <a:t>21</a:t>
            </a:fld>
            <a:endParaRPr lang="it-IT"/>
          </a:p>
        </p:txBody>
      </p:sp>
      <p:pic>
        <p:nvPicPr>
          <p:cNvPr id="20" name="Immagine 4" descr="File:Flag of Europ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27523" y="112024"/>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logo_FIRS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168" y="171456"/>
            <a:ext cx="1800200" cy="59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252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7" name="Picture 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7" y="188641"/>
            <a:ext cx="9178177" cy="15627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olo 1"/>
          <p:cNvSpPr>
            <a:spLocks noGrp="1"/>
          </p:cNvSpPr>
          <p:nvPr>
            <p:ph type="ctrTitle"/>
          </p:nvPr>
        </p:nvSpPr>
        <p:spPr>
          <a:xfrm>
            <a:off x="193326" y="2492897"/>
            <a:ext cx="8890145" cy="1470025"/>
          </a:xfrm>
        </p:spPr>
        <p:txBody>
          <a:bodyPr>
            <a:noAutofit/>
          </a:bodyPr>
          <a:lstStyle/>
          <a:p>
            <a:r>
              <a:rPr lang="en-GB" sz="1800" b="1" i="1" dirty="0">
                <a:latin typeface="Arial" pitchFamily="34" charset="0"/>
                <a:cs typeface="Arial" pitchFamily="34" charset="0"/>
              </a:rPr>
              <a:t>The European social dialogue and the development of the solidarity between generations of workers: focus on “over 55” and young workers in the finance sector. Sustainable Growth and generation gap VS/2018/0040 </a:t>
            </a:r>
            <a:endParaRPr lang="en-GB" sz="3600" dirty="0">
              <a:latin typeface="Arial" pitchFamily="34" charset="0"/>
              <a:cs typeface="Arial" pitchFamily="34" charset="0"/>
            </a:endParaRPr>
          </a:p>
        </p:txBody>
      </p:sp>
      <p:sp>
        <p:nvSpPr>
          <p:cNvPr id="7" name="Rettangolo 6"/>
          <p:cNvSpPr/>
          <p:nvPr/>
        </p:nvSpPr>
        <p:spPr>
          <a:xfrm>
            <a:off x="170853" y="3877309"/>
            <a:ext cx="8937651" cy="2215987"/>
          </a:xfrm>
          <a:prstGeom prst="rect">
            <a:avLst/>
          </a:prstGeom>
          <a:noFill/>
        </p:spPr>
        <p:txBody>
          <a:bodyPr wrap="square" lIns="91435" tIns="45718" rIns="91435" bIns="45718">
            <a:spAutoFit/>
          </a:bodyPr>
          <a:lstStyle/>
          <a:p>
            <a:pPr algn="ctr">
              <a:defRPr/>
            </a:pPr>
            <a:r>
              <a:rPr lang="en-GB" sz="13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Grazie </a:t>
            </a:r>
            <a:endParaRPr lang="en-GB" sz="13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Segnaposto numero diapositiva 3"/>
          <p:cNvSpPr>
            <a:spLocks noGrp="1"/>
          </p:cNvSpPr>
          <p:nvPr>
            <p:ph type="sldNum" sz="quarter" idx="12"/>
          </p:nvPr>
        </p:nvSpPr>
        <p:spPr/>
        <p:txBody>
          <a:bodyPr/>
          <a:lstStyle/>
          <a:p>
            <a:fld id="{223DD5CB-D501-46EA-8119-C1614D769840}" type="slidenum">
              <a:rPr lang="en-GB" smtClean="0"/>
              <a:t>22</a:t>
            </a:fld>
            <a:endParaRPr lang="en-GB"/>
          </a:p>
        </p:txBody>
      </p:sp>
      <p:sp>
        <p:nvSpPr>
          <p:cNvPr id="5" name="Segnaposto piè di pagina 4"/>
          <p:cNvSpPr>
            <a:spLocks noGrp="1"/>
          </p:cNvSpPr>
          <p:nvPr>
            <p:ph type="ftr" sz="quarter" idx="11"/>
          </p:nvPr>
        </p:nvSpPr>
        <p:spPr>
          <a:xfrm>
            <a:off x="3124200" y="6356350"/>
            <a:ext cx="3248000" cy="365125"/>
          </a:xfrm>
        </p:spPr>
        <p:txBody>
          <a:bodyPr/>
          <a:lstStyle/>
          <a:p>
            <a:pPr>
              <a:defRPr/>
            </a:pPr>
            <a:r>
              <a:rPr lang="it-IT" sz="1400" smtClean="0"/>
              <a:t>Vs/2018/0040 - KRAKOW – Paola Vinciguerra</a:t>
            </a:r>
            <a:endParaRPr lang="it-IT" sz="1400" dirty="0"/>
          </a:p>
        </p:txBody>
      </p:sp>
    </p:spTree>
    <p:extLst>
      <p:ext uri="{BB962C8B-B14F-4D97-AF65-F5344CB8AC3E}">
        <p14:creationId xmlns:p14="http://schemas.microsoft.com/office/powerpoint/2010/main" val="65586946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41698" y="1340768"/>
            <a:ext cx="8229600" cy="1143000"/>
          </a:xfrm>
        </p:spPr>
        <p:txBody>
          <a:bodyPr/>
          <a:lstStyle/>
          <a:p>
            <a:r>
              <a:rPr lang="en-GB" dirty="0"/>
              <a:t> 	</a:t>
            </a:r>
            <a:r>
              <a:rPr lang="x-none">
                <a:hlinkClick r:id="rId2"/>
              </a:rPr>
              <a:t> </a:t>
            </a:r>
            <a:endParaRPr lang="en-GB" dirty="0"/>
          </a:p>
        </p:txBody>
      </p:sp>
      <p:pic>
        <p:nvPicPr>
          <p:cNvPr id="3075" name="Picture 3" descr="logo_FIR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4815"/>
            <a:ext cx="2160240" cy="7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image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9" y="262244"/>
            <a:ext cx="10763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valenc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1" y="262245"/>
            <a:ext cx="4857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652121" y="154284"/>
            <a:ext cx="638095" cy="657143"/>
          </a:xfrm>
          <a:prstGeom prst="rect">
            <a:avLst/>
          </a:prstGeom>
          <a:noFill/>
          <a:extLst>
            <a:ext uri="{909E8E84-426E-40DD-AFC4-6F175D3DCCD1}">
              <a14:hiddenFill xmlns:a14="http://schemas.microsoft.com/office/drawing/2010/main">
                <a:solidFill>
                  <a:srgbClr val="FFFFFF"/>
                </a:solidFill>
              </a14:hiddenFill>
            </a:ext>
          </a:extLst>
        </p:spPr>
      </p:pic>
      <p:pic>
        <p:nvPicPr>
          <p:cNvPr id="3079" name="Immagine 4" descr="File:Flag of Europ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63924" y="141493"/>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ma 4"/>
          <p:cNvGraphicFramePr/>
          <p:nvPr>
            <p:extLst>
              <p:ext uri="{D42A27DB-BD31-4B8C-83A1-F6EECF244321}">
                <p14:modId xmlns:p14="http://schemas.microsoft.com/office/powerpoint/2010/main" val="145730270"/>
              </p:ext>
            </p:extLst>
          </p:nvPr>
        </p:nvGraphicFramePr>
        <p:xfrm>
          <a:off x="279194" y="2037487"/>
          <a:ext cx="8788263" cy="4807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itolo 1"/>
          <p:cNvSpPr txBox="1">
            <a:spLocks/>
          </p:cNvSpPr>
          <p:nvPr/>
        </p:nvSpPr>
        <p:spPr>
          <a:xfrm>
            <a:off x="1266528" y="980728"/>
            <a:ext cx="6575327" cy="1224136"/>
          </a:xfrm>
          <a:prstGeom prst="rect">
            <a:avLst/>
          </a:prstGeom>
          <a:solidFill>
            <a:schemeClr val="bg1"/>
          </a:solidFill>
        </p:spPr>
        <p:txBody>
          <a:bodyPr vert="horz" lIns="91435" tIns="45718" rIns="91435" bIns="4571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rPr>
              <a:t>The action general aims</a:t>
            </a:r>
          </a:p>
          <a:p>
            <a:pPr lvl="0"/>
            <a:r>
              <a:rPr lang="en-US" sz="3200" b="1" dirty="0">
                <a:solidFill>
                  <a:srgbClr val="FF0000"/>
                </a:solidFill>
              </a:rPr>
              <a:t>From an </a:t>
            </a:r>
            <a:r>
              <a:rPr lang="en-US" sz="3600" b="1" dirty="0">
                <a:solidFill>
                  <a:srgbClr val="0000FF"/>
                </a:solidFill>
                <a:effectLst>
                  <a:outerShdw blurRad="38100" dist="38100" dir="2700000" algn="tl">
                    <a:srgbClr val="000000">
                      <a:alpha val="43137"/>
                    </a:srgbClr>
                  </a:outerShdw>
                </a:effectLst>
              </a:rPr>
              <a:t>operational</a:t>
            </a:r>
            <a:r>
              <a:rPr lang="en-US" sz="3200" b="1" dirty="0">
                <a:solidFill>
                  <a:srgbClr val="FF0000"/>
                </a:solidFill>
              </a:rPr>
              <a:t> point of view</a:t>
            </a:r>
            <a:endParaRPr lang="en-US" b="1" dirty="0">
              <a:solidFill>
                <a:srgbClr val="FF0000"/>
              </a:solidFill>
            </a:endParaRPr>
          </a:p>
        </p:txBody>
      </p:sp>
      <p:sp>
        <p:nvSpPr>
          <p:cNvPr id="4" name="Segnaposto numero diapositiva 3"/>
          <p:cNvSpPr>
            <a:spLocks noGrp="1"/>
          </p:cNvSpPr>
          <p:nvPr>
            <p:ph type="sldNum" sz="quarter" idx="12"/>
          </p:nvPr>
        </p:nvSpPr>
        <p:spPr/>
        <p:txBody>
          <a:bodyPr/>
          <a:lstStyle/>
          <a:p>
            <a:fld id="{223DD5CB-D501-46EA-8119-C1614D769840}" type="slidenum">
              <a:rPr lang="en-GB" smtClean="0"/>
              <a:t>3</a:t>
            </a:fld>
            <a:endParaRPr lang="en-GB"/>
          </a:p>
        </p:txBody>
      </p:sp>
      <p:sp>
        <p:nvSpPr>
          <p:cNvPr id="13" name="Segnaposto piè di pagina 1"/>
          <p:cNvSpPr>
            <a:spLocks noGrp="1"/>
          </p:cNvSpPr>
          <p:nvPr>
            <p:ph type="ftr" sz="quarter" idx="11"/>
          </p:nvPr>
        </p:nvSpPr>
        <p:spPr>
          <a:xfrm>
            <a:off x="2974132" y="6381328"/>
            <a:ext cx="3392016" cy="365125"/>
          </a:xfrm>
        </p:spPr>
        <p:txBody>
          <a:bodyPr/>
          <a:lstStyle/>
          <a:p>
            <a:pPr>
              <a:defRPr/>
            </a:pPr>
            <a:r>
              <a:rPr lang="it-IT" dirty="0" smtClean="0">
                <a:solidFill>
                  <a:prstClr val="black">
                    <a:tint val="75000"/>
                  </a:prstClr>
                </a:solidFill>
              </a:rPr>
              <a:t>Vs/2018/0040 - KRAKOW – Paola Vinciguerra</a:t>
            </a:r>
            <a:endParaRPr lang="it-IT" dirty="0">
              <a:solidFill>
                <a:prstClr val="black">
                  <a:tint val="75000"/>
                </a:prstClr>
              </a:solidFill>
            </a:endParaRPr>
          </a:p>
        </p:txBody>
      </p:sp>
    </p:spTree>
    <p:extLst>
      <p:ext uri="{BB962C8B-B14F-4D97-AF65-F5344CB8AC3E}">
        <p14:creationId xmlns:p14="http://schemas.microsoft.com/office/powerpoint/2010/main" val="316075986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2027708" y="620688"/>
            <a:ext cx="5568628" cy="1108075"/>
          </a:xfrm>
          <a:solidFill>
            <a:schemeClr val="bg1"/>
          </a:solidFill>
        </p:spPr>
        <p:txBody>
          <a:bodyPr>
            <a:noAutofit/>
          </a:bodyPr>
          <a:lstStyle/>
          <a:p>
            <a:r>
              <a:rPr lang="en-US" altLang="it-IT" sz="3600" b="1" dirty="0">
                <a:solidFill>
                  <a:srgbClr val="FF0000"/>
                </a:solidFill>
              </a:rPr>
              <a:t>E</a:t>
            </a:r>
            <a:r>
              <a:rPr lang="en-US" altLang="it-IT" sz="3600" b="1" dirty="0" smtClean="0">
                <a:solidFill>
                  <a:srgbClr val="FF0000"/>
                </a:solidFill>
              </a:rPr>
              <a:t>xpected results </a:t>
            </a:r>
            <a:endParaRPr lang="en-US" altLang="it-IT" sz="3600" b="1" dirty="0">
              <a:solidFill>
                <a:srgbClr val="FF0000"/>
              </a:solidFill>
            </a:endParaRPr>
          </a:p>
        </p:txBody>
      </p:sp>
      <p:sp>
        <p:nvSpPr>
          <p:cNvPr id="10243" name="Segnaposto numero diapositiva 6"/>
          <p:cNvSpPr>
            <a:spLocks noGrp="1"/>
          </p:cNvSpPr>
          <p:nvPr>
            <p:ph type="sldNum" sz="quarter" idx="12"/>
          </p:nvPr>
        </p:nvSpPr>
        <p:spPr bwMode="auto">
          <a:xfrm>
            <a:off x="6583363" y="6378575"/>
            <a:ext cx="2103437" cy="27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3E3BF35-3561-43C3-9DC3-4DACBD4C69C7}" type="slidenum">
              <a:rPr lang="it-IT" altLang="it-IT">
                <a:solidFill>
                  <a:srgbClr val="898989"/>
                </a:solidFill>
                <a:latin typeface="Calibri" pitchFamily="34" charset="0"/>
              </a:rPr>
              <a:pPr/>
              <a:t>4</a:t>
            </a:fld>
            <a:endParaRPr lang="it-IT" altLang="it-IT">
              <a:solidFill>
                <a:srgbClr val="898989"/>
              </a:solidFill>
              <a:latin typeface="Calibri" pitchFamily="34" charset="0"/>
            </a:endParaRPr>
          </a:p>
        </p:txBody>
      </p:sp>
      <p:graphicFrame>
        <p:nvGraphicFramePr>
          <p:cNvPr id="9" name="Segnaposto contenuto 2"/>
          <p:cNvGraphicFramePr>
            <a:graphicFrameLocks/>
          </p:cNvGraphicFramePr>
          <p:nvPr>
            <p:extLst>
              <p:ext uri="{D42A27DB-BD31-4B8C-83A1-F6EECF244321}">
                <p14:modId xmlns:p14="http://schemas.microsoft.com/office/powerpoint/2010/main" val="484606647"/>
              </p:ext>
            </p:extLst>
          </p:nvPr>
        </p:nvGraphicFramePr>
        <p:xfrm>
          <a:off x="72008" y="1268760"/>
          <a:ext cx="8964488" cy="5911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3" descr="logo_FIR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124815"/>
            <a:ext cx="2160240" cy="7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3889" y="262244"/>
            <a:ext cx="10763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valenc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041" y="262245"/>
            <a:ext cx="4857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p:cNvPicPr>
            <a:picLocks noGrp="1" noChangeAspect="1" noChangeArrowheads="1"/>
          </p:cNvPicPr>
          <p:nvPr>
            <p:ph idx="1"/>
          </p:nvPr>
        </p:nvPicPr>
        <p:blipFill>
          <a:blip r:embed="rId11">
            <a:extLst>
              <a:ext uri="{28A0092B-C50C-407E-A947-70E740481C1C}">
                <a14:useLocalDpi xmlns:a14="http://schemas.microsoft.com/office/drawing/2010/main" val="0"/>
              </a:ext>
            </a:extLst>
          </a:blip>
          <a:srcRect/>
          <a:stretch>
            <a:fillRect/>
          </a:stretch>
        </p:blipFill>
        <p:spPr bwMode="auto">
          <a:xfrm>
            <a:off x="5652121" y="154284"/>
            <a:ext cx="638095" cy="657143"/>
          </a:xfrm>
          <a:prstGeom prst="rect">
            <a:avLst/>
          </a:prstGeom>
          <a:noFill/>
          <a:extLst>
            <a:ext uri="{909E8E84-426E-40DD-AFC4-6F175D3DCCD1}">
              <a14:hiddenFill xmlns:a14="http://schemas.microsoft.com/office/drawing/2010/main">
                <a:solidFill>
                  <a:srgbClr val="FFFFFF"/>
                </a:solidFill>
              </a14:hiddenFill>
            </a:ext>
          </a:extLst>
        </p:spPr>
      </p:pic>
      <p:pic>
        <p:nvPicPr>
          <p:cNvPr id="19" name="Immagine 4" descr="File:Flag of Europe.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63924" y="141493"/>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87824" y="3634439"/>
            <a:ext cx="3273425"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7607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
          <p:cNvSpPr>
            <a:spLocks noGrp="1"/>
          </p:cNvSpPr>
          <p:nvPr>
            <p:ph type="title"/>
          </p:nvPr>
        </p:nvSpPr>
        <p:spPr>
          <a:xfrm>
            <a:off x="1991766" y="780951"/>
            <a:ext cx="5316538" cy="631825"/>
          </a:xfrm>
          <a:solidFill>
            <a:schemeClr val="bg1"/>
          </a:solidFill>
        </p:spPr>
        <p:txBody>
          <a:bodyPr>
            <a:normAutofit fontScale="90000"/>
          </a:bodyPr>
          <a:lstStyle/>
          <a:p>
            <a:pPr eaLnBrk="1" hangingPunct="1"/>
            <a:r>
              <a:rPr lang="en-US" altLang="it-IT" b="1" dirty="0" smtClean="0">
                <a:solidFill>
                  <a:srgbClr val="FF0000"/>
                </a:solidFill>
              </a:rPr>
              <a:t>The project structure</a:t>
            </a:r>
          </a:p>
        </p:txBody>
      </p:sp>
      <p:pic>
        <p:nvPicPr>
          <p:cNvPr id="3075" name="Picture 3" descr="logo_FIR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4815"/>
            <a:ext cx="2160240" cy="7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ima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9" y="262244"/>
            <a:ext cx="10763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valenc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1" y="262245"/>
            <a:ext cx="4857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652121" y="154284"/>
            <a:ext cx="638095" cy="657143"/>
          </a:xfrm>
          <a:prstGeom prst="rect">
            <a:avLst/>
          </a:prstGeom>
          <a:noFill/>
          <a:extLst>
            <a:ext uri="{909E8E84-426E-40DD-AFC4-6F175D3DCCD1}">
              <a14:hiddenFill xmlns:a14="http://schemas.microsoft.com/office/drawing/2010/main">
                <a:solidFill>
                  <a:srgbClr val="FFFFFF"/>
                </a:solidFill>
              </a14:hiddenFill>
            </a:ext>
          </a:extLst>
        </p:spPr>
      </p:pic>
      <p:pic>
        <p:nvPicPr>
          <p:cNvPr id="3079" name="Immagine 4" descr="File:Flag of Europ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63924" y="141493"/>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Diagramma 11"/>
          <p:cNvGraphicFramePr/>
          <p:nvPr>
            <p:extLst>
              <p:ext uri="{D42A27DB-BD31-4B8C-83A1-F6EECF244321}">
                <p14:modId xmlns:p14="http://schemas.microsoft.com/office/powerpoint/2010/main" val="620609408"/>
              </p:ext>
            </p:extLst>
          </p:nvPr>
        </p:nvGraphicFramePr>
        <p:xfrm>
          <a:off x="-828600" y="1484785"/>
          <a:ext cx="10585176" cy="47525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reccia a destra 3"/>
          <p:cNvSpPr/>
          <p:nvPr/>
        </p:nvSpPr>
        <p:spPr>
          <a:xfrm>
            <a:off x="179512" y="6381328"/>
            <a:ext cx="8802514"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smtClean="0"/>
              <a:t>2 YEAR LONG PROJECT </a:t>
            </a:r>
            <a:endParaRPr lang="it-IT" sz="2000" b="1" dirty="0"/>
          </a:p>
        </p:txBody>
      </p:sp>
      <p:sp>
        <p:nvSpPr>
          <p:cNvPr id="3" name="Segnaposto numero diapositiva 2"/>
          <p:cNvSpPr>
            <a:spLocks noGrp="1"/>
          </p:cNvSpPr>
          <p:nvPr>
            <p:ph type="sldNum" sz="quarter" idx="12"/>
          </p:nvPr>
        </p:nvSpPr>
        <p:spPr/>
        <p:txBody>
          <a:bodyPr/>
          <a:lstStyle/>
          <a:p>
            <a:pPr>
              <a:defRPr/>
            </a:pPr>
            <a:fld id="{F1E239EA-4247-49EB-AA9D-6C13B32DEB40}" type="slidenum">
              <a:rPr lang="it-IT" smtClean="0"/>
              <a:pPr>
                <a:defRPr/>
              </a:pPr>
              <a:t>5</a:t>
            </a:fld>
            <a:endParaRPr lang="it-IT"/>
          </a:p>
        </p:txBody>
      </p:sp>
    </p:spTree>
    <p:extLst>
      <p:ext uri="{BB962C8B-B14F-4D97-AF65-F5344CB8AC3E}">
        <p14:creationId xmlns:p14="http://schemas.microsoft.com/office/powerpoint/2010/main" val="114598721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noopy GOING UP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415041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098" name="Titolo 1"/>
          <p:cNvSpPr>
            <a:spLocks noGrp="1"/>
          </p:cNvSpPr>
          <p:nvPr>
            <p:ph type="title"/>
          </p:nvPr>
        </p:nvSpPr>
        <p:spPr>
          <a:xfrm>
            <a:off x="827584" y="1004913"/>
            <a:ext cx="3024336" cy="911919"/>
          </a:xfrm>
          <a:solidFill>
            <a:schemeClr val="bg1"/>
          </a:solidFill>
          <a:ln w="38100">
            <a:solidFill>
              <a:srgbClr val="FF0000"/>
            </a:solidFill>
            <a:prstDash val="dash"/>
          </a:ln>
        </p:spPr>
        <p:txBody>
          <a:bodyPr>
            <a:noAutofit/>
          </a:bodyPr>
          <a:lstStyle/>
          <a:p>
            <a:pPr eaLnBrk="1" hangingPunct="1"/>
            <a:r>
              <a:rPr lang="en-US" altLang="it-IT" sz="2800" b="1" dirty="0" smtClean="0">
                <a:solidFill>
                  <a:srgbClr val="FF0000"/>
                </a:solidFill>
                <a:latin typeface="Arial Black" panose="020B0A04020102020204" pitchFamily="34" charset="0"/>
              </a:rPr>
              <a:t>The Training  aims</a:t>
            </a:r>
          </a:p>
        </p:txBody>
      </p:sp>
      <p:sp>
        <p:nvSpPr>
          <p:cNvPr id="2" name="Segnaposto piè di pagina 1"/>
          <p:cNvSpPr>
            <a:spLocks noGrp="1"/>
          </p:cNvSpPr>
          <p:nvPr>
            <p:ph type="ftr" sz="quarter" idx="11"/>
          </p:nvPr>
        </p:nvSpPr>
        <p:spPr/>
        <p:txBody>
          <a:bodyPr/>
          <a:lstStyle/>
          <a:p>
            <a:pPr>
              <a:defRPr/>
            </a:pPr>
            <a:r>
              <a:rPr lang="it-IT" smtClean="0">
                <a:solidFill>
                  <a:prstClr val="black">
                    <a:tint val="75000"/>
                  </a:prstClr>
                </a:solidFill>
              </a:rPr>
              <a:t>Vs/2018/0040 - KRAKOW – Paola Vinciguerra</a:t>
            </a:r>
            <a:endParaRPr lang="it-IT" dirty="0">
              <a:solidFill>
                <a:prstClr val="black">
                  <a:tint val="75000"/>
                </a:prstClr>
              </a:solidFill>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3457924963"/>
              </p:ext>
            </p:extLst>
          </p:nvPr>
        </p:nvGraphicFramePr>
        <p:xfrm>
          <a:off x="-252536" y="1052736"/>
          <a:ext cx="972108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umetto 4 2"/>
          <p:cNvSpPr/>
          <p:nvPr/>
        </p:nvSpPr>
        <p:spPr>
          <a:xfrm>
            <a:off x="539552" y="2060848"/>
            <a:ext cx="3024338" cy="1944216"/>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sz="2400" b="1" dirty="0" smtClean="0">
                <a:effectLst>
                  <a:outerShdw blurRad="38100" dist="38100" dir="2700000" algn="tl">
                    <a:srgbClr val="000000">
                      <a:alpha val="43137"/>
                    </a:srgbClr>
                  </a:outerShdw>
                </a:effectLst>
              </a:rPr>
              <a:t>ROMA 18-19 SEPTEMBER 2019</a:t>
            </a:r>
            <a:r>
              <a:rPr lang="it-IT" sz="2200" b="1" dirty="0" smtClean="0">
                <a:effectLst>
                  <a:outerShdw blurRad="38100" dist="38100" dir="2700000" algn="tl">
                    <a:srgbClr val="000000">
                      <a:alpha val="43137"/>
                    </a:srgbClr>
                  </a:outerShdw>
                </a:effectLst>
              </a:rPr>
              <a:t> </a:t>
            </a:r>
            <a:endParaRPr lang="it-IT" sz="2200" b="1" dirty="0">
              <a:effectLst>
                <a:outerShdw blurRad="38100" dist="38100" dir="2700000" algn="tl">
                  <a:srgbClr val="000000">
                    <a:alpha val="43137"/>
                  </a:srgbClr>
                </a:outerShdw>
              </a:effectLst>
            </a:endParaRPr>
          </a:p>
        </p:txBody>
      </p:sp>
      <p:pic>
        <p:nvPicPr>
          <p:cNvPr id="10" name="Picture 3" descr="logo_FIR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124815"/>
            <a:ext cx="2160240" cy="7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3889" y="262244"/>
            <a:ext cx="10763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valenci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041" y="262245"/>
            <a:ext cx="4857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2121" y="154284"/>
            <a:ext cx="638095" cy="657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4" descr="File:Flag of Europe.sv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63924" y="141493"/>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numero diapositiva 3"/>
          <p:cNvSpPr>
            <a:spLocks noGrp="1"/>
          </p:cNvSpPr>
          <p:nvPr>
            <p:ph type="sldNum" sz="quarter" idx="12"/>
          </p:nvPr>
        </p:nvSpPr>
        <p:spPr/>
        <p:txBody>
          <a:bodyPr/>
          <a:lstStyle/>
          <a:p>
            <a:pPr>
              <a:defRPr/>
            </a:pPr>
            <a:fld id="{F1E239EA-4247-49EB-AA9D-6C13B32DEB40}" type="slidenum">
              <a:rPr lang="it-IT" smtClean="0"/>
              <a:pPr>
                <a:defRPr/>
              </a:pPr>
              <a:t>6</a:t>
            </a:fld>
            <a:endParaRPr lang="it-IT"/>
          </a:p>
        </p:txBody>
      </p:sp>
    </p:spTree>
    <p:extLst>
      <p:ext uri="{BB962C8B-B14F-4D97-AF65-F5344CB8AC3E}">
        <p14:creationId xmlns:p14="http://schemas.microsoft.com/office/powerpoint/2010/main" val="3436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6DD1317E-2A19-4411-A261-55E1ED072838}" type="slidenum">
              <a:rPr lang="en-GB" smtClean="0"/>
              <a:pPr>
                <a:defRPr/>
              </a:pPr>
              <a:t>7</a:t>
            </a:fld>
            <a:endParaRPr lang="en-GB"/>
          </a:p>
        </p:txBody>
      </p:sp>
      <p:grpSp>
        <p:nvGrpSpPr>
          <p:cNvPr id="10" name="Gruppo 9"/>
          <p:cNvGrpSpPr/>
          <p:nvPr/>
        </p:nvGrpSpPr>
        <p:grpSpPr>
          <a:xfrm>
            <a:off x="575469" y="1027491"/>
            <a:ext cx="8245003" cy="5785885"/>
            <a:chOff x="3536" y="0"/>
            <a:chExt cx="4068314" cy="5948571"/>
          </a:xfrm>
          <a:solidFill>
            <a:srgbClr val="6EA92D"/>
          </a:solidFill>
        </p:grpSpPr>
        <p:sp>
          <p:nvSpPr>
            <p:cNvPr id="11" name="Rettangolo arrotondato 10"/>
            <p:cNvSpPr/>
            <p:nvPr/>
          </p:nvSpPr>
          <p:spPr>
            <a:xfrm>
              <a:off x="3536" y="0"/>
              <a:ext cx="4050506" cy="5800505"/>
            </a:xfrm>
            <a:prstGeom prst="roundRect">
              <a:avLst>
                <a:gd name="adj" fmla="val 10000"/>
              </a:avLst>
            </a:prstGeom>
            <a:grpFill/>
            <a:ln w="762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ttangolo 11"/>
            <p:cNvSpPr/>
            <p:nvPr/>
          </p:nvSpPr>
          <p:spPr>
            <a:xfrm>
              <a:off x="21344" y="1563789"/>
              <a:ext cx="4050506" cy="4384782"/>
            </a:xfrm>
            <a:prstGeom prst="rect">
              <a:avLst/>
            </a:prstGeom>
            <a:noFill/>
          </p:spPr>
          <p:style>
            <a:lnRef idx="0">
              <a:scrgbClr r="0" g="0" b="0"/>
            </a:lnRef>
            <a:fillRef idx="0">
              <a:scrgbClr r="0" g="0" b="0"/>
            </a:fillRef>
            <a:effectRef idx="0">
              <a:scrgbClr r="0" g="0" b="0"/>
            </a:effectRef>
            <a:fontRef idx="minor">
              <a:schemeClr val="lt1"/>
            </a:fontRef>
          </p:style>
          <p:txBody>
            <a:bodyPr lIns="170688" tIns="170688" rIns="170688" bIns="170688" spcCol="1270" anchor="ctr"/>
            <a:lstStyle/>
            <a:p>
              <a:pPr lvl="0" algn="ctr" defTabSz="1066800">
                <a:lnSpc>
                  <a:spcPct val="90000"/>
                </a:lnSpc>
                <a:spcAft>
                  <a:spcPct val="35000"/>
                </a:spcAft>
              </a:pPr>
              <a:r>
                <a:rPr lang="en-US" sz="2800" b="1" dirty="0" smtClean="0">
                  <a:solidFill>
                    <a:srgbClr val="0000FF"/>
                  </a:solidFill>
                </a:rPr>
                <a:t>THE TRAINING  GENERAL GOAL</a:t>
              </a:r>
            </a:p>
            <a:p>
              <a:pPr lvl="0" algn="just"/>
              <a:r>
                <a:rPr lang="en-US" sz="2800" dirty="0" smtClean="0">
                  <a:solidFill>
                    <a:schemeClr val="bg1"/>
                  </a:solidFill>
                </a:rPr>
                <a:t>To help participants develop a specific </a:t>
              </a:r>
              <a:r>
                <a:rPr lang="en-US" sz="2800" b="1" dirty="0" smtClean="0">
                  <a:solidFill>
                    <a:schemeClr val="bg1"/>
                  </a:solidFill>
                </a:rPr>
                <a:t>sensitivity </a:t>
              </a:r>
              <a:r>
                <a:rPr lang="en-US" sz="2800" dirty="0" smtClean="0">
                  <a:solidFill>
                    <a:schemeClr val="bg1"/>
                  </a:solidFill>
                </a:rPr>
                <a:t>and  </a:t>
              </a:r>
              <a:r>
                <a:rPr lang="en-US" sz="2800" b="1" dirty="0" smtClean="0">
                  <a:solidFill>
                    <a:schemeClr val="bg1"/>
                  </a:solidFill>
                </a:rPr>
                <a:t>innovative tools</a:t>
              </a:r>
              <a:r>
                <a:rPr lang="en-US" sz="2800" dirty="0" smtClean="0">
                  <a:solidFill>
                    <a:schemeClr val="bg1"/>
                  </a:solidFill>
                </a:rPr>
                <a:t>:</a:t>
              </a:r>
            </a:p>
            <a:p>
              <a:pPr lvl="0" algn="just"/>
              <a:endParaRPr lang="en-US" sz="800" dirty="0" smtClean="0">
                <a:solidFill>
                  <a:schemeClr val="bg1"/>
                </a:solidFill>
              </a:endParaRPr>
            </a:p>
            <a:p>
              <a:pPr marL="457200" indent="-457200" algn="just">
                <a:buFont typeface="Wingdings" pitchFamily="2" charset="2"/>
                <a:buChar char="q"/>
              </a:pPr>
              <a:r>
                <a:rPr lang="en-US" sz="2800" dirty="0" smtClean="0">
                  <a:solidFill>
                    <a:schemeClr val="bg1"/>
                  </a:solidFill>
                </a:rPr>
                <a:t>to negotiate  </a:t>
              </a:r>
              <a:r>
                <a:rPr lang="en-US" sz="2800" b="1" dirty="0" smtClean="0">
                  <a:solidFill>
                    <a:schemeClr val="bg1"/>
                  </a:solidFill>
                  <a:effectLst>
                    <a:outerShdw blurRad="38100" dist="38100" dir="2700000" algn="tl">
                      <a:srgbClr val="000000">
                        <a:alpha val="43137"/>
                      </a:srgbClr>
                    </a:outerShdw>
                  </a:effectLst>
                </a:rPr>
                <a:t>COMPANY</a:t>
              </a:r>
              <a:r>
                <a:rPr lang="en-US" sz="2800" dirty="0" smtClean="0">
                  <a:solidFill>
                    <a:schemeClr val="bg1"/>
                  </a:solidFill>
                  <a:effectLst>
                    <a:outerShdw blurRad="38100" dist="38100" dir="2700000" algn="tl">
                      <a:srgbClr val="000000">
                        <a:alpha val="43137"/>
                      </a:srgbClr>
                    </a:outerShdw>
                  </a:effectLst>
                </a:rPr>
                <a:t> </a:t>
              </a:r>
              <a:r>
                <a:rPr lang="en-US" sz="2800" b="1" dirty="0" smtClean="0">
                  <a:solidFill>
                    <a:schemeClr val="bg1"/>
                  </a:solidFill>
                  <a:effectLst>
                    <a:outerShdw blurRad="38100" dist="38100" dir="2700000" algn="tl">
                      <a:srgbClr val="000000">
                        <a:alpha val="43137"/>
                      </a:srgbClr>
                    </a:outerShdw>
                  </a:effectLst>
                </a:rPr>
                <a:t>COLLECTIVE AGREEMENTS </a:t>
              </a:r>
              <a:r>
                <a:rPr lang="en-US" sz="2800" b="1" dirty="0" smtClean="0">
                  <a:solidFill>
                    <a:srgbClr val="0000FF"/>
                  </a:solidFill>
                </a:rPr>
                <a:t>based </a:t>
              </a:r>
              <a:r>
                <a:rPr lang="en-US" sz="2800" b="1" dirty="0">
                  <a:solidFill>
                    <a:srgbClr val="0000FF"/>
                  </a:solidFill>
                </a:rPr>
                <a:t>on workers' needs by age and personal </a:t>
              </a:r>
              <a:r>
                <a:rPr lang="en-US" sz="2800" b="1" dirty="0" smtClean="0">
                  <a:solidFill>
                    <a:srgbClr val="0000FF"/>
                  </a:solidFill>
                </a:rPr>
                <a:t>situation</a:t>
              </a:r>
            </a:p>
            <a:p>
              <a:pPr algn="just"/>
              <a:endParaRPr lang="en-US" sz="1050" dirty="0">
                <a:solidFill>
                  <a:schemeClr val="bg1"/>
                </a:solidFill>
              </a:endParaRPr>
            </a:p>
            <a:p>
              <a:pPr marL="457200" indent="-457200" algn="just">
                <a:buFont typeface="Wingdings" pitchFamily="2" charset="2"/>
                <a:buChar char="q"/>
              </a:pPr>
              <a:r>
                <a:rPr lang="en-US" sz="2800" dirty="0">
                  <a:solidFill>
                    <a:schemeClr val="bg1"/>
                  </a:solidFill>
                </a:rPr>
                <a:t> to </a:t>
              </a:r>
              <a:r>
                <a:rPr lang="en-US" sz="2800" b="1" dirty="0">
                  <a:solidFill>
                    <a:schemeClr val="bg1"/>
                  </a:solidFill>
                </a:rPr>
                <a:t>manage, monitor and </a:t>
              </a:r>
              <a:r>
                <a:rPr lang="en-US" sz="2800" b="1" dirty="0" smtClean="0">
                  <a:solidFill>
                    <a:schemeClr val="bg1"/>
                  </a:solidFill>
                </a:rPr>
                <a:t>evaluate company </a:t>
              </a:r>
              <a:r>
                <a:rPr lang="en-US" sz="2800" dirty="0" smtClean="0">
                  <a:solidFill>
                    <a:schemeClr val="bg1"/>
                  </a:solidFill>
                </a:rPr>
                <a:t>policies based on </a:t>
              </a:r>
              <a:r>
                <a:rPr lang="en-US" sz="2800" b="1" dirty="0" smtClean="0">
                  <a:solidFill>
                    <a:srgbClr val="0000FF"/>
                  </a:solidFill>
                  <a:effectLst>
                    <a:outerShdw blurRad="38100" dist="38100" dir="2700000" algn="tl">
                      <a:srgbClr val="000000">
                        <a:alpha val="43137"/>
                      </a:srgbClr>
                    </a:outerShdw>
                  </a:effectLst>
                </a:rPr>
                <a:t>AGE PLANS</a:t>
              </a:r>
              <a:r>
                <a:rPr lang="en-US" sz="2800" b="1" dirty="0" smtClean="0">
                  <a:solidFill>
                    <a:schemeClr val="bg1"/>
                  </a:solidFill>
                </a:rPr>
                <a:t>.</a:t>
              </a:r>
            </a:p>
            <a:p>
              <a:pPr marL="457200" lvl="0" indent="-457200" algn="just" defTabSz="1066800">
                <a:lnSpc>
                  <a:spcPct val="90000"/>
                </a:lnSpc>
                <a:spcAft>
                  <a:spcPct val="35000"/>
                </a:spcAft>
                <a:buClr>
                  <a:srgbClr val="FF6600"/>
                </a:buClr>
                <a:buSzPct val="120000"/>
                <a:buFont typeface="Wingdings" pitchFamily="2" charset="2"/>
                <a:buChar char="v"/>
              </a:pPr>
              <a:endParaRPr lang="en-GB" dirty="0">
                <a:solidFill>
                  <a:schemeClr val="tx1"/>
                </a:solidFill>
              </a:endParaRPr>
            </a:p>
          </p:txBody>
        </p:sp>
      </p:grpSp>
      <p:pic>
        <p:nvPicPr>
          <p:cNvPr id="13" name="Immagin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6398" y="1124744"/>
            <a:ext cx="1567053" cy="1512168"/>
          </a:xfrm>
          <a:prstGeom prst="ellipse">
            <a:avLst/>
          </a:prstGeom>
          <a:ln w="28575" cap="rnd">
            <a:solidFill>
              <a:srgbClr val="0000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3" descr="logo_FIR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24815"/>
            <a:ext cx="2160240" cy="7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9" y="262244"/>
            <a:ext cx="10763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valenc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1" y="262245"/>
            <a:ext cx="4857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5652121" y="154284"/>
            <a:ext cx="638095" cy="657143"/>
          </a:xfrm>
          <a:prstGeom prst="rect">
            <a:avLst/>
          </a:prstGeom>
          <a:noFill/>
          <a:extLst>
            <a:ext uri="{909E8E84-426E-40DD-AFC4-6F175D3DCCD1}">
              <a14:hiddenFill xmlns:a14="http://schemas.microsoft.com/office/drawing/2010/main">
                <a:solidFill>
                  <a:srgbClr val="FFFFFF"/>
                </a:solidFill>
              </a14:hiddenFill>
            </a:ext>
          </a:extLst>
        </p:spPr>
      </p:pic>
      <p:pic>
        <p:nvPicPr>
          <p:cNvPr id="18" name="Immagine 4" descr="File:Flag of Europe.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63924" y="141493"/>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3681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6DD1317E-2A19-4411-A261-55E1ED072838}" type="slidenum">
              <a:rPr lang="en-GB" smtClean="0"/>
              <a:pPr>
                <a:defRPr/>
              </a:pPr>
              <a:t>8</a:t>
            </a:fld>
            <a:endParaRPr lang="en-GB"/>
          </a:p>
        </p:txBody>
      </p:sp>
      <p:sp>
        <p:nvSpPr>
          <p:cNvPr id="36869" name="Rettangolo 11"/>
          <p:cNvSpPr>
            <a:spLocks noChangeArrowheads="1"/>
          </p:cNvSpPr>
          <p:nvPr/>
        </p:nvSpPr>
        <p:spPr bwMode="auto">
          <a:xfrm>
            <a:off x="2124075" y="260350"/>
            <a:ext cx="49688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GB" sz="3200" b="1" dirty="0" smtClean="0">
                <a:solidFill>
                  <a:srgbClr val="0000FF"/>
                </a:solidFill>
                <a:effectLst>
                  <a:outerShdw blurRad="38100" dist="38100" dir="2700000" algn="tl">
                    <a:srgbClr val="000000">
                      <a:alpha val="43137"/>
                    </a:srgbClr>
                  </a:outerShdw>
                </a:effectLst>
                <a:latin typeface="+mn-lt"/>
              </a:rPr>
              <a:t>THE TRAINING AIMS</a:t>
            </a:r>
            <a:endParaRPr lang="en-GB" sz="3200" b="1" dirty="0">
              <a:solidFill>
                <a:srgbClr val="0000FF"/>
              </a:solidFill>
              <a:effectLst>
                <a:outerShdw blurRad="38100" dist="38100" dir="2700000" algn="tl">
                  <a:srgbClr val="000000">
                    <a:alpha val="43137"/>
                  </a:srgbClr>
                </a:outerShdw>
              </a:effectLst>
              <a:latin typeface="+mn-lt"/>
            </a:endParaRPr>
          </a:p>
        </p:txBody>
      </p:sp>
      <p:grpSp>
        <p:nvGrpSpPr>
          <p:cNvPr id="10" name="Gruppo 9"/>
          <p:cNvGrpSpPr/>
          <p:nvPr/>
        </p:nvGrpSpPr>
        <p:grpSpPr>
          <a:xfrm>
            <a:off x="575469" y="1027491"/>
            <a:ext cx="8208913" cy="5641869"/>
            <a:chOff x="3536" y="0"/>
            <a:chExt cx="4050506" cy="5800505"/>
          </a:xfrm>
          <a:solidFill>
            <a:srgbClr val="FF3399"/>
          </a:solidFill>
        </p:grpSpPr>
        <p:sp>
          <p:nvSpPr>
            <p:cNvPr id="11" name="Rettangolo arrotondato 10"/>
            <p:cNvSpPr/>
            <p:nvPr/>
          </p:nvSpPr>
          <p:spPr>
            <a:xfrm>
              <a:off x="3536" y="0"/>
              <a:ext cx="4050506" cy="580050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ttangolo 11"/>
            <p:cNvSpPr/>
            <p:nvPr/>
          </p:nvSpPr>
          <p:spPr>
            <a:xfrm>
              <a:off x="3536" y="1198216"/>
              <a:ext cx="4050506" cy="4384782"/>
            </a:xfrm>
            <a:prstGeom prst="rect">
              <a:avLst/>
            </a:prstGeom>
            <a:noFill/>
          </p:spPr>
          <p:style>
            <a:lnRef idx="0">
              <a:scrgbClr r="0" g="0" b="0"/>
            </a:lnRef>
            <a:fillRef idx="0">
              <a:scrgbClr r="0" g="0" b="0"/>
            </a:fillRef>
            <a:effectRef idx="0">
              <a:scrgbClr r="0" g="0" b="0"/>
            </a:effectRef>
            <a:fontRef idx="minor">
              <a:schemeClr val="lt1"/>
            </a:fontRef>
          </p:style>
          <p:txBody>
            <a:bodyPr lIns="170688" tIns="170688" rIns="170688" bIns="170688" spcCol="1270" anchor="ctr"/>
            <a:lstStyle/>
            <a:p>
              <a:pPr lvl="0" algn="ctr" defTabSz="1066800">
                <a:lnSpc>
                  <a:spcPct val="90000"/>
                </a:lnSpc>
                <a:spcAft>
                  <a:spcPct val="35000"/>
                </a:spcAft>
              </a:pPr>
              <a:r>
                <a:rPr lang="en-GB" sz="2800" b="1" dirty="0" smtClean="0">
                  <a:solidFill>
                    <a:srgbClr val="0000FF"/>
                  </a:solidFill>
                </a:rPr>
                <a:t>1. TRAINING AIMS ON KNOWLEDGE</a:t>
              </a:r>
            </a:p>
            <a:p>
              <a:pPr lvl="0" defTabSz="1066800">
                <a:lnSpc>
                  <a:spcPct val="90000"/>
                </a:lnSpc>
                <a:spcAft>
                  <a:spcPct val="35000"/>
                </a:spcAft>
              </a:pPr>
              <a:r>
                <a:rPr lang="en-US" sz="2800" b="1" dirty="0" smtClean="0"/>
                <a:t>Improve participants' knowledge on:</a:t>
              </a:r>
            </a:p>
            <a:p>
              <a:pPr marL="457200" lvl="0" indent="-457200" algn="just" defTabSz="1066800">
                <a:lnSpc>
                  <a:spcPct val="90000"/>
                </a:lnSpc>
                <a:spcAft>
                  <a:spcPts val="1800"/>
                </a:spcAft>
                <a:buFontTx/>
                <a:buChar char="-"/>
              </a:pPr>
              <a:r>
                <a:rPr lang="en-US" sz="2400" dirty="0" smtClean="0"/>
                <a:t>the </a:t>
              </a:r>
              <a:r>
                <a:rPr lang="en-US" sz="2400" b="1" dirty="0" smtClean="0">
                  <a:solidFill>
                    <a:srgbClr val="0000FF"/>
                  </a:solidFill>
                </a:rPr>
                <a:t>European legislative framework </a:t>
              </a:r>
              <a:r>
                <a:rPr lang="en-US" sz="2400" dirty="0" smtClean="0"/>
                <a:t>on intergenerational solidarity and age management in the workplace</a:t>
              </a:r>
            </a:p>
            <a:p>
              <a:pPr marL="457200" lvl="0" indent="-457200" algn="just" defTabSz="1066800">
                <a:lnSpc>
                  <a:spcPct val="90000"/>
                </a:lnSpc>
                <a:spcAft>
                  <a:spcPts val="1800"/>
                </a:spcAft>
                <a:buFontTx/>
                <a:buChar char="-"/>
              </a:pPr>
              <a:r>
                <a:rPr lang="en-US" sz="2400" b="1" dirty="0" smtClean="0">
                  <a:solidFill>
                    <a:srgbClr val="0000FF"/>
                  </a:solidFill>
                </a:rPr>
                <a:t>the scenario and possible future development </a:t>
              </a:r>
              <a:r>
                <a:rPr lang="en-US" sz="2400" b="1" dirty="0" smtClean="0"/>
                <a:t>in the </a:t>
              </a:r>
              <a:r>
                <a:rPr lang="en-US" sz="2400" dirty="0" smtClean="0"/>
                <a:t>European financial sector due to the impact of digitalization and demographic changes in the </a:t>
              </a:r>
              <a:r>
                <a:rPr lang="en-US" sz="2400" dirty="0" err="1" smtClean="0"/>
                <a:t>labour</a:t>
              </a:r>
              <a:r>
                <a:rPr lang="en-US" sz="2400" dirty="0" smtClean="0"/>
                <a:t> market</a:t>
              </a:r>
            </a:p>
            <a:p>
              <a:pPr marL="457200" lvl="0" indent="-457200" algn="just" defTabSz="1066800">
                <a:lnSpc>
                  <a:spcPct val="90000"/>
                </a:lnSpc>
                <a:spcAft>
                  <a:spcPts val="1800"/>
                </a:spcAft>
                <a:buFontTx/>
                <a:buChar char="-"/>
              </a:pPr>
              <a:r>
                <a:rPr lang="en-US" sz="2400" dirty="0" smtClean="0"/>
                <a:t>the main types of intergenerational solidarity policies (</a:t>
              </a:r>
              <a:r>
                <a:rPr lang="en-US" sz="2400" b="1" dirty="0" smtClean="0">
                  <a:solidFill>
                    <a:srgbClr val="0000FF"/>
                  </a:solidFill>
                </a:rPr>
                <a:t>glossary</a:t>
              </a:r>
              <a:r>
                <a:rPr lang="en-US" sz="2400" dirty="0" smtClean="0"/>
                <a:t>) and  a </a:t>
              </a:r>
              <a:r>
                <a:rPr lang="en-US" sz="2400" b="1" dirty="0" smtClean="0">
                  <a:solidFill>
                    <a:srgbClr val="0000FF"/>
                  </a:solidFill>
                </a:rPr>
                <a:t>COMPANY AGE PLAN </a:t>
              </a:r>
              <a:r>
                <a:rPr lang="en-US" sz="2400" dirty="0" smtClean="0"/>
                <a:t>objectives and tools </a:t>
              </a:r>
              <a:endParaRPr lang="en-GB" sz="1400" dirty="0"/>
            </a:p>
          </p:txBody>
        </p:sp>
      </p:grpSp>
      <p:pic>
        <p:nvPicPr>
          <p:cNvPr id="13" name="Picture 3" descr="logo_FIR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4815"/>
            <a:ext cx="2160240" cy="7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magine 4" descr="File:Flag of Europe.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3924" y="141493"/>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824220"/>
            <a:ext cx="1445695" cy="1419824"/>
          </a:xfrm>
          <a:prstGeom prst="ellipse">
            <a:avLst/>
          </a:prstGeom>
          <a:ln w="63500" cap="rnd">
            <a:solidFill>
              <a:srgbClr val="0000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6803377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6DD1317E-2A19-4411-A261-55E1ED072838}" type="slidenum">
              <a:rPr lang="en-GB" smtClean="0"/>
              <a:pPr>
                <a:defRPr/>
              </a:pPr>
              <a:t>9</a:t>
            </a:fld>
            <a:endParaRPr lang="en-GB"/>
          </a:p>
        </p:txBody>
      </p:sp>
      <p:sp>
        <p:nvSpPr>
          <p:cNvPr id="36869" name="Rettangolo 11"/>
          <p:cNvSpPr>
            <a:spLocks noChangeArrowheads="1"/>
          </p:cNvSpPr>
          <p:nvPr/>
        </p:nvSpPr>
        <p:spPr bwMode="auto">
          <a:xfrm>
            <a:off x="2124075" y="260350"/>
            <a:ext cx="49688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GB" sz="3200" b="1" dirty="0" smtClean="0">
                <a:solidFill>
                  <a:srgbClr val="0000FF"/>
                </a:solidFill>
                <a:effectLst>
                  <a:outerShdw blurRad="38100" dist="38100" dir="2700000" algn="tl">
                    <a:srgbClr val="000000">
                      <a:alpha val="43137"/>
                    </a:srgbClr>
                  </a:outerShdw>
                </a:effectLst>
                <a:latin typeface="+mn-lt"/>
              </a:rPr>
              <a:t>THE TRAINING AIMS</a:t>
            </a:r>
            <a:endParaRPr lang="en-GB" sz="3200" b="1" dirty="0">
              <a:solidFill>
                <a:srgbClr val="0000FF"/>
              </a:solidFill>
              <a:effectLst>
                <a:outerShdw blurRad="38100" dist="38100" dir="2700000" algn="tl">
                  <a:srgbClr val="000000">
                    <a:alpha val="43137"/>
                  </a:srgbClr>
                </a:outerShdw>
              </a:effectLst>
              <a:latin typeface="+mn-lt"/>
            </a:endParaRPr>
          </a:p>
        </p:txBody>
      </p:sp>
      <p:grpSp>
        <p:nvGrpSpPr>
          <p:cNvPr id="10" name="Gruppo 9"/>
          <p:cNvGrpSpPr/>
          <p:nvPr/>
        </p:nvGrpSpPr>
        <p:grpSpPr>
          <a:xfrm>
            <a:off x="575469" y="1027491"/>
            <a:ext cx="8208913" cy="5641869"/>
            <a:chOff x="3536" y="0"/>
            <a:chExt cx="4050506" cy="5800505"/>
          </a:xfrm>
          <a:solidFill>
            <a:srgbClr val="FF6600"/>
          </a:solidFill>
        </p:grpSpPr>
        <p:sp>
          <p:nvSpPr>
            <p:cNvPr id="11" name="Rettangolo arrotondato 10"/>
            <p:cNvSpPr/>
            <p:nvPr/>
          </p:nvSpPr>
          <p:spPr>
            <a:xfrm>
              <a:off x="3536" y="0"/>
              <a:ext cx="4050506" cy="580050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ttangolo 11"/>
            <p:cNvSpPr/>
            <p:nvPr/>
          </p:nvSpPr>
          <p:spPr>
            <a:xfrm>
              <a:off x="3536" y="1284511"/>
              <a:ext cx="4050506" cy="4384782"/>
            </a:xfrm>
            <a:prstGeom prst="rect">
              <a:avLst/>
            </a:prstGeom>
            <a:noFill/>
          </p:spPr>
          <p:style>
            <a:lnRef idx="0">
              <a:scrgbClr r="0" g="0" b="0"/>
            </a:lnRef>
            <a:fillRef idx="0">
              <a:scrgbClr r="0" g="0" b="0"/>
            </a:fillRef>
            <a:effectRef idx="0">
              <a:scrgbClr r="0" g="0" b="0"/>
            </a:effectRef>
            <a:fontRef idx="minor">
              <a:schemeClr val="lt1"/>
            </a:fontRef>
          </p:style>
          <p:txBody>
            <a:bodyPr lIns="170688" tIns="170688" rIns="170688" bIns="170688" spcCol="1270" anchor="ctr"/>
            <a:lstStyle/>
            <a:p>
              <a:pPr lvl="0" algn="ctr" defTabSz="1066800">
                <a:lnSpc>
                  <a:spcPct val="90000"/>
                </a:lnSpc>
                <a:spcAft>
                  <a:spcPct val="35000"/>
                </a:spcAft>
              </a:pPr>
              <a:r>
                <a:rPr lang="en-GB" sz="2800" b="1" dirty="0" smtClean="0">
                  <a:solidFill>
                    <a:srgbClr val="0000FF"/>
                  </a:solidFill>
                </a:rPr>
                <a:t>2. TRAINING AIMS ON CAPACITY BUILDING </a:t>
              </a:r>
            </a:p>
            <a:p>
              <a:pPr marL="457200" lvl="0" indent="-457200" algn="just" defTabSz="1066800">
                <a:lnSpc>
                  <a:spcPct val="90000"/>
                </a:lnSpc>
                <a:spcAft>
                  <a:spcPts val="1800"/>
                </a:spcAft>
                <a:buFontTx/>
                <a:buChar char="-"/>
              </a:pPr>
              <a:r>
                <a:rPr lang="en-US" sz="2200" dirty="0" smtClean="0"/>
                <a:t>To strengthen  </a:t>
              </a:r>
              <a:r>
                <a:rPr lang="en-US" sz="2200" b="1" dirty="0" smtClean="0"/>
                <a:t>participants' awareness </a:t>
              </a:r>
              <a:r>
                <a:rPr lang="en-US" sz="2200" dirty="0" smtClean="0"/>
                <a:t>of their role as </a:t>
              </a:r>
              <a:r>
                <a:rPr lang="en-US" sz="2200" b="1" dirty="0" smtClean="0">
                  <a:solidFill>
                    <a:srgbClr val="0000FF"/>
                  </a:solidFill>
                </a:rPr>
                <a:t>agents of change </a:t>
              </a:r>
              <a:r>
                <a:rPr lang="en-US" sz="2200" dirty="0" smtClean="0"/>
                <a:t>through the </a:t>
              </a:r>
              <a:r>
                <a:rPr lang="en-US" sz="2200" b="1" dirty="0" smtClean="0">
                  <a:solidFill>
                    <a:srgbClr val="0000FF"/>
                  </a:solidFill>
                </a:rPr>
                <a:t>acquisition of innovative negotiating and social dialogue tools </a:t>
              </a:r>
              <a:r>
                <a:rPr lang="en-US" sz="2200" dirty="0" smtClean="0"/>
                <a:t>(</a:t>
              </a:r>
              <a:r>
                <a:rPr lang="en-US" sz="2200" b="1" dirty="0" smtClean="0"/>
                <a:t>AGE PLAN AND BILATERALITY</a:t>
              </a:r>
              <a:r>
                <a:rPr lang="en-US" sz="2200" dirty="0" smtClean="0"/>
                <a:t>)  </a:t>
              </a:r>
            </a:p>
            <a:p>
              <a:pPr marL="457200" lvl="0" indent="-457200" algn="just" defTabSz="1066800">
                <a:lnSpc>
                  <a:spcPct val="90000"/>
                </a:lnSpc>
                <a:spcAft>
                  <a:spcPts val="1800"/>
                </a:spcAft>
                <a:buFontTx/>
                <a:buChar char="-"/>
              </a:pPr>
              <a:r>
                <a:rPr lang="en-US" sz="2400" dirty="0" smtClean="0"/>
                <a:t>To </a:t>
              </a:r>
              <a:r>
                <a:rPr lang="en-US" sz="2400" b="1" dirty="0" smtClean="0"/>
                <a:t>develop their competence</a:t>
              </a:r>
              <a:r>
                <a:rPr lang="en-US" sz="2400" dirty="0" smtClean="0"/>
                <a:t>:</a:t>
              </a:r>
            </a:p>
            <a:p>
              <a:pPr marL="914400" lvl="1" indent="-457200" algn="just" defTabSz="1066800">
                <a:lnSpc>
                  <a:spcPct val="90000"/>
                </a:lnSpc>
                <a:spcAft>
                  <a:spcPts val="1800"/>
                </a:spcAft>
                <a:buFont typeface="Wingdings" panose="05000000000000000000" pitchFamily="2" charset="2"/>
                <a:buChar char="§"/>
              </a:pPr>
              <a:r>
                <a:rPr lang="en-US" sz="2200" b="1" dirty="0" smtClean="0">
                  <a:solidFill>
                    <a:schemeClr val="bg1"/>
                  </a:solidFill>
                </a:rPr>
                <a:t>To build NEGOTIATION  </a:t>
              </a:r>
              <a:r>
                <a:rPr lang="en-US" sz="2200" b="1" dirty="0">
                  <a:solidFill>
                    <a:schemeClr val="bg1"/>
                  </a:solidFill>
                </a:rPr>
                <a:t>ACTION </a:t>
              </a:r>
              <a:r>
                <a:rPr lang="en-US" sz="2200" b="1" dirty="0" smtClean="0">
                  <a:solidFill>
                    <a:schemeClr val="bg1"/>
                  </a:solidFill>
                </a:rPr>
                <a:t>PROTOCOLS </a:t>
              </a:r>
              <a:r>
                <a:rPr lang="en-US" sz="2200" b="1" dirty="0">
                  <a:solidFill>
                    <a:schemeClr val="bg1"/>
                  </a:solidFill>
                </a:rPr>
                <a:t>on intergenerational solidarity, </a:t>
              </a:r>
              <a:r>
                <a:rPr lang="en-US" sz="2200" b="1" dirty="0">
                  <a:solidFill>
                    <a:srgbClr val="0000FF"/>
                  </a:solidFill>
                </a:rPr>
                <a:t>identifying  the most appropriate </a:t>
              </a:r>
              <a:r>
                <a:rPr lang="en-US" sz="2200" b="1" dirty="0" smtClean="0">
                  <a:solidFill>
                    <a:srgbClr val="0000FF"/>
                  </a:solidFill>
                </a:rPr>
                <a:t>tools and policies </a:t>
              </a:r>
              <a:r>
                <a:rPr lang="en-US" sz="2200" b="1" dirty="0">
                  <a:solidFill>
                    <a:schemeClr val="bg1"/>
                  </a:solidFill>
                </a:rPr>
                <a:t>for a </a:t>
              </a:r>
              <a:r>
                <a:rPr lang="en-US" sz="2200" b="1" dirty="0" smtClean="0">
                  <a:solidFill>
                    <a:schemeClr val="bg1"/>
                  </a:solidFill>
                </a:rPr>
                <a:t>company/group </a:t>
              </a:r>
              <a:r>
                <a:rPr lang="en-US" sz="2200" b="1" dirty="0">
                  <a:solidFill>
                    <a:schemeClr val="bg1"/>
                  </a:solidFill>
                </a:rPr>
                <a:t>context.</a:t>
              </a:r>
            </a:p>
            <a:p>
              <a:pPr marL="914400" lvl="1" indent="-457200" algn="just" defTabSz="1066800">
                <a:lnSpc>
                  <a:spcPct val="90000"/>
                </a:lnSpc>
                <a:spcAft>
                  <a:spcPts val="1800"/>
                </a:spcAft>
                <a:buFont typeface="Wingdings" panose="05000000000000000000" pitchFamily="2" charset="2"/>
                <a:buChar char="§"/>
              </a:pPr>
              <a:r>
                <a:rPr lang="en-US" sz="2200" dirty="0" smtClean="0"/>
                <a:t>to support the </a:t>
              </a:r>
              <a:r>
                <a:rPr lang="en-US" sz="2200" b="1" dirty="0" smtClean="0">
                  <a:solidFill>
                    <a:srgbClr val="0000FF"/>
                  </a:solidFill>
                </a:rPr>
                <a:t>creation</a:t>
              </a:r>
              <a:r>
                <a:rPr lang="en-US" sz="2200" dirty="0" smtClean="0"/>
                <a:t> a </a:t>
              </a:r>
              <a:r>
                <a:rPr lang="en-US" sz="2200" b="1" dirty="0" smtClean="0">
                  <a:solidFill>
                    <a:srgbClr val="0000FF"/>
                  </a:solidFill>
                </a:rPr>
                <a:t>negotiated, inclusive and supportive system</a:t>
              </a:r>
              <a:r>
                <a:rPr lang="en-US" sz="2200" b="1" dirty="0" smtClean="0"/>
                <a:t> of company services for the employees</a:t>
              </a:r>
            </a:p>
          </p:txBody>
        </p:sp>
      </p:grpSp>
      <p:pic>
        <p:nvPicPr>
          <p:cNvPr id="14" name="Picture 3" descr="logo_FIR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4815"/>
            <a:ext cx="2160240" cy="71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magine 4" descr="File:Flag of Europe.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3924" y="141493"/>
            <a:ext cx="1018102" cy="68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7890" y="846139"/>
            <a:ext cx="1408054" cy="1408054"/>
          </a:xfrm>
          <a:prstGeom prst="ellipse">
            <a:avLst/>
          </a:prstGeom>
          <a:ln w="63500" cap="rnd">
            <a:solidFill>
              <a:srgbClr val="0000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1178437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9168</TotalTime>
  <Words>1307</Words>
  <Application>Microsoft Office PowerPoint</Application>
  <PresentationFormat>Presentazione su schermo (4:3)</PresentationFormat>
  <Paragraphs>224</Paragraphs>
  <Slides>22</Slides>
  <Notes>7</Notes>
  <HiddenSlides>0</HiddenSlides>
  <MMClips>0</MMClips>
  <ScaleCrop>false</ScaleCrop>
  <HeadingPairs>
    <vt:vector size="4" baseType="variant">
      <vt:variant>
        <vt:lpstr>Tema</vt:lpstr>
      </vt:variant>
      <vt:variant>
        <vt:i4>2</vt:i4>
      </vt:variant>
      <vt:variant>
        <vt:lpstr>Titoli diapositive</vt:lpstr>
      </vt:variant>
      <vt:variant>
        <vt:i4>22</vt:i4>
      </vt:variant>
    </vt:vector>
  </HeadingPairs>
  <TitlesOfParts>
    <vt:vector size="24" baseType="lpstr">
      <vt:lpstr>Tema di Office</vt:lpstr>
      <vt:lpstr>Personalizza struttura</vt:lpstr>
      <vt:lpstr>The European social dialogue and the development of the solidarity between generations of workers: focus on “over 55” and young workers in the finance sector. Sustainable Growth and generation gap VS/2018/0040 </vt:lpstr>
      <vt:lpstr>Presentazione standard di PowerPoint</vt:lpstr>
      <vt:lpstr>   </vt:lpstr>
      <vt:lpstr>Expected results </vt:lpstr>
      <vt:lpstr>The project structure</vt:lpstr>
      <vt:lpstr>The Training  aims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Question 5.  Do you think that the topics are USEFUL to your role in the TU? Why?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The European social dialogue and the development of the solidarity between generations of workers: focus on “over 55” and young workers in the finance sector. Sustainable Growth and generation gap VS/2018/0040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 demografici europei e loro impatti sul mercato del lavoro</dc:title>
  <dc:creator>Formazione e Ricerca</dc:creator>
  <cp:lastModifiedBy>Utente Windows</cp:lastModifiedBy>
  <cp:revision>511</cp:revision>
  <dcterms:created xsi:type="dcterms:W3CDTF">2012-02-07T11:09:38Z</dcterms:created>
  <dcterms:modified xsi:type="dcterms:W3CDTF">2019-10-04T11:01:02Z</dcterms:modified>
</cp:coreProperties>
</file>