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177" r:id="rId3"/>
    <p:sldMasterId id="2147484183" r:id="rId4"/>
    <p:sldMasterId id="2147484198" r:id="rId5"/>
    <p:sldMasterId id="2147484203" r:id="rId6"/>
    <p:sldMasterId id="2147484221" r:id="rId7"/>
    <p:sldMasterId id="2147484237" r:id="rId8"/>
    <p:sldMasterId id="2147484242" r:id="rId9"/>
    <p:sldMasterId id="2147484248" r:id="rId10"/>
    <p:sldMasterId id="2147484263" r:id="rId11"/>
    <p:sldMasterId id="2147484268" r:id="rId12"/>
    <p:sldMasterId id="2147484286" r:id="rId13"/>
  </p:sldMasterIdLst>
  <p:notesMasterIdLst>
    <p:notesMasterId r:id="rId21"/>
  </p:notesMasterIdLst>
  <p:sldIdLst>
    <p:sldId id="256" r:id="rId14"/>
    <p:sldId id="267" r:id="rId15"/>
    <p:sldId id="259" r:id="rId16"/>
    <p:sldId id="266" r:id="rId17"/>
    <p:sldId id="268" r:id="rId18"/>
    <p:sldId id="265" r:id="rId19"/>
    <p:sldId id="269" r:id="rId20"/>
  </p:sldIdLst>
  <p:sldSz cx="9144000" cy="6858000" type="screen4x3"/>
  <p:notesSz cx="6858000" cy="9144000"/>
  <p:defaultTextStyle>
    <a:defPPr>
      <a:defRPr lang="sk-SK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m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5" autoAdjust="0"/>
  </p:normalViewPr>
  <p:slideViewPr>
    <p:cSldViewPr>
      <p:cViewPr>
        <p:scale>
          <a:sx n="72" d="100"/>
          <a:sy n="72" d="100"/>
        </p:scale>
        <p:origin x="-10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D112D9C-1AE7-4CB5-B48F-A25216ADA95C}" type="presOf" srcId="{F41FAB74-7790-4165-B22A-68E69BEE3A5C}" destId="{6F3F5AC1-5CB0-4B27-9E5B-0FF8126545F0}" srcOrd="0" destOrd="0" presId="urn:microsoft.com/office/officeart/2005/8/layout/radial2"/>
    <dgm:cxn modelId="{D95E85AD-8C0C-4D30-9542-6F0D5BA4A0F8}" type="presOf" srcId="{7241BF6D-291C-48C1-9260-650EEFFEE548}" destId="{350853B1-B67B-4FB5-8409-BA05E91EF8E0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496C34E2-443E-4352-B736-5285359F763E}" type="presOf" srcId="{20DFAC77-FD54-49E6-A00F-6D33911382EA}" destId="{F6E7D48D-4AB8-4B91-91D9-1AA4CB304CA9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37EEE7E4-C104-4A43-8134-1CAA94AC1060}" type="presOf" srcId="{F1EF776A-8ECD-43AE-89C2-6CE565D3FE9B}" destId="{552EB8EE-C3AC-4107-A78A-BE7D6E925853}" srcOrd="0" destOrd="0" presId="urn:microsoft.com/office/officeart/2005/8/layout/radial2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94AE8458-EFA9-4831-BADB-F7BFE385B0BE}" type="presOf" srcId="{91878C14-9BDC-4AB5-BDA4-CEC19306A48B}" destId="{76FBCF61-6BA9-4441-A0B1-0624094CFE1E}" srcOrd="0" destOrd="0" presId="urn:microsoft.com/office/officeart/2005/8/layout/radial2"/>
    <dgm:cxn modelId="{8179036B-0BCB-4BCE-A5AD-BAC2E44ED35B}" type="presOf" srcId="{4F7B8DB0-917A-423C-8A63-8FBA7B4DDFD9}" destId="{E66D3423-049D-4D7E-84BD-2E5BF07EAFD0}" srcOrd="0" destOrd="0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675CA4AC-7A75-4142-9700-3ACD0EFD8AE7}" type="presOf" srcId="{1D3091D1-AC32-42D0-ACB4-B3212F23BCC1}" destId="{04CCA74C-4CC9-4FAF-833C-82A0F12DBB8E}" srcOrd="0" destOrd="0" presId="urn:microsoft.com/office/officeart/2005/8/layout/radial2"/>
    <dgm:cxn modelId="{06B85D5A-8831-448C-ADB7-E2BD83B226F5}" type="presOf" srcId="{9C6677F5-DE9E-40CA-A33C-B6C3FE935C46}" destId="{EB9912E9-A26E-4273-B6C5-CC9D9564CB43}" srcOrd="0" destOrd="0" presId="urn:microsoft.com/office/officeart/2005/8/layout/radial2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D0F606D2-9793-4517-88AB-2E3C7F3156E0}" type="presOf" srcId="{3963D4DC-8952-4BC3-95C7-69F4E6A26450}" destId="{E66D3423-049D-4D7E-84BD-2E5BF07EAFD0}" srcOrd="0" destOrd="1" presId="urn:microsoft.com/office/officeart/2005/8/layout/radial2"/>
    <dgm:cxn modelId="{CFD7902D-2F0F-4248-AE79-0CF5DAE3F5C7}" type="presOf" srcId="{D32B8A42-5957-47DB-AB8C-A5DB8D7ABD3A}" destId="{552EB8EE-C3AC-4107-A78A-BE7D6E925853}" srcOrd="0" destOrd="1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7ED68342-1305-49E0-8D80-B070C9FA3D80}" type="presOf" srcId="{618D93E7-2D33-4DA8-9A9B-F2FDAD392806}" destId="{76FBCF61-6BA9-4441-A0B1-0624094CFE1E}" srcOrd="0" destOrd="1" presId="urn:microsoft.com/office/officeart/2005/8/layout/radial2"/>
    <dgm:cxn modelId="{F90966B4-DA37-454F-AB15-6867866EC001}" type="presOf" srcId="{1ECCD891-294C-4DD8-B006-39FAE8F5ED6A}" destId="{944D4856-707A-4AFF-86FF-FCE652727B58}" srcOrd="0" destOrd="0" presId="urn:microsoft.com/office/officeart/2005/8/layout/radial2"/>
    <dgm:cxn modelId="{8EA8D8F9-E19E-48F7-BEF4-B936A409FBEA}" type="presOf" srcId="{1C3DE98C-99CB-494A-807C-64D04DB73833}" destId="{904BCC2A-6B0D-4F36-A88E-9D270D2C7212}" srcOrd="0" destOrd="0" presId="urn:microsoft.com/office/officeart/2005/8/layout/radial2"/>
    <dgm:cxn modelId="{2207F1A1-BDC5-4CE0-9133-0404410ED7B6}" type="presParOf" srcId="{904BCC2A-6B0D-4F36-A88E-9D270D2C7212}" destId="{1682542B-E0E8-499B-96C2-B625E7AE4F05}" srcOrd="0" destOrd="0" presId="urn:microsoft.com/office/officeart/2005/8/layout/radial2"/>
    <dgm:cxn modelId="{A7C19C3A-2656-44C5-858C-45956EFF4858}" type="presParOf" srcId="{1682542B-E0E8-499B-96C2-B625E7AE4F05}" destId="{8F5F7677-D752-4CF2-A641-582DCB464FEC}" srcOrd="0" destOrd="0" presId="urn:microsoft.com/office/officeart/2005/8/layout/radial2"/>
    <dgm:cxn modelId="{F24B05CE-C685-4AB7-8149-5C0841513D87}" type="presParOf" srcId="{8F5F7677-D752-4CF2-A641-582DCB464FEC}" destId="{3A2A65C7-FB33-4F55-99AC-777561CA9F45}" srcOrd="0" destOrd="0" presId="urn:microsoft.com/office/officeart/2005/8/layout/radial2"/>
    <dgm:cxn modelId="{BB474978-A05E-4694-A3D9-9461BCA4BA30}" type="presParOf" srcId="{8F5F7677-D752-4CF2-A641-582DCB464FEC}" destId="{BCF122E3-353C-448D-97DA-CB7DC28B7981}" srcOrd="1" destOrd="0" presId="urn:microsoft.com/office/officeart/2005/8/layout/radial2"/>
    <dgm:cxn modelId="{74C958B1-93B9-4596-822B-4329EA669A4F}" type="presParOf" srcId="{1682542B-E0E8-499B-96C2-B625E7AE4F05}" destId="{EB9912E9-A26E-4273-B6C5-CC9D9564CB43}" srcOrd="1" destOrd="0" presId="urn:microsoft.com/office/officeart/2005/8/layout/radial2"/>
    <dgm:cxn modelId="{9CE308E6-4BCE-42AF-A167-D1A7420E4AA4}" type="presParOf" srcId="{1682542B-E0E8-499B-96C2-B625E7AE4F05}" destId="{BE402CB2-E03D-44DD-85B1-D61FAB5AE17D}" srcOrd="2" destOrd="0" presId="urn:microsoft.com/office/officeart/2005/8/layout/radial2"/>
    <dgm:cxn modelId="{C827768C-5763-4D76-87BE-A7CD5ED251C7}" type="presParOf" srcId="{BE402CB2-E03D-44DD-85B1-D61FAB5AE17D}" destId="{350853B1-B67B-4FB5-8409-BA05E91EF8E0}" srcOrd="0" destOrd="0" presId="urn:microsoft.com/office/officeart/2005/8/layout/radial2"/>
    <dgm:cxn modelId="{2A5F527E-B781-4B2D-B27C-012923733CF1}" type="presParOf" srcId="{BE402CB2-E03D-44DD-85B1-D61FAB5AE17D}" destId="{552EB8EE-C3AC-4107-A78A-BE7D6E925853}" srcOrd="1" destOrd="0" presId="urn:microsoft.com/office/officeart/2005/8/layout/radial2"/>
    <dgm:cxn modelId="{89A45331-E7B7-433F-A0DD-9BEF0C8C4776}" type="presParOf" srcId="{1682542B-E0E8-499B-96C2-B625E7AE4F05}" destId="{F6E7D48D-4AB8-4B91-91D9-1AA4CB304CA9}" srcOrd="3" destOrd="0" presId="urn:microsoft.com/office/officeart/2005/8/layout/radial2"/>
    <dgm:cxn modelId="{8D0DC2ED-3D98-4CDE-A97C-E1CB316CE25C}" type="presParOf" srcId="{1682542B-E0E8-499B-96C2-B625E7AE4F05}" destId="{4D65C0EC-A6AE-4842-A3BF-4864C5FF01ED}" srcOrd="4" destOrd="0" presId="urn:microsoft.com/office/officeart/2005/8/layout/radial2"/>
    <dgm:cxn modelId="{25760512-621A-420C-9DB0-443136168DED}" type="presParOf" srcId="{4D65C0EC-A6AE-4842-A3BF-4864C5FF01ED}" destId="{6F3F5AC1-5CB0-4B27-9E5B-0FF8126545F0}" srcOrd="0" destOrd="0" presId="urn:microsoft.com/office/officeart/2005/8/layout/radial2"/>
    <dgm:cxn modelId="{CBAD0384-2FC2-4084-8781-D7E987A0E8D2}" type="presParOf" srcId="{4D65C0EC-A6AE-4842-A3BF-4864C5FF01ED}" destId="{E66D3423-049D-4D7E-84BD-2E5BF07EAFD0}" srcOrd="1" destOrd="0" presId="urn:microsoft.com/office/officeart/2005/8/layout/radial2"/>
    <dgm:cxn modelId="{58322BE9-0E2E-496E-B0C7-862D118222B7}" type="presParOf" srcId="{1682542B-E0E8-499B-96C2-B625E7AE4F05}" destId="{944D4856-707A-4AFF-86FF-FCE652727B58}" srcOrd="5" destOrd="0" presId="urn:microsoft.com/office/officeart/2005/8/layout/radial2"/>
    <dgm:cxn modelId="{AF9623CD-9984-436C-B109-51D52C7DB30B}" type="presParOf" srcId="{1682542B-E0E8-499B-96C2-B625E7AE4F05}" destId="{09B564EA-7493-45DE-8372-E038D0F8B3CC}" srcOrd="6" destOrd="0" presId="urn:microsoft.com/office/officeart/2005/8/layout/radial2"/>
    <dgm:cxn modelId="{0BD56F9C-9560-4AAB-836B-D1C453E7E9F0}" type="presParOf" srcId="{09B564EA-7493-45DE-8372-E038D0F8B3CC}" destId="{04CCA74C-4CC9-4FAF-833C-82A0F12DBB8E}" srcOrd="0" destOrd="0" presId="urn:microsoft.com/office/officeart/2005/8/layout/radial2"/>
    <dgm:cxn modelId="{4BA071EF-572C-4E70-A870-AF71B5E1D317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3D5F8B-E29E-45FB-863F-EEB0DADE6BB4}" type="presOf" srcId="{F1EF776A-8ECD-43AE-89C2-6CE565D3FE9B}" destId="{552EB8EE-C3AC-4107-A78A-BE7D6E925853}" srcOrd="0" destOrd="0" presId="urn:microsoft.com/office/officeart/2005/8/layout/radial2"/>
    <dgm:cxn modelId="{6C7574FA-67D8-45F8-8B78-35C353F85559}" type="presOf" srcId="{3963D4DC-8952-4BC3-95C7-69F4E6A26450}" destId="{E66D3423-049D-4D7E-84BD-2E5BF07EAFD0}" srcOrd="0" destOrd="1" presId="urn:microsoft.com/office/officeart/2005/8/layout/radial2"/>
    <dgm:cxn modelId="{27F0E06F-A357-4B61-A261-8B2D48BE687C}" type="presOf" srcId="{20DFAC77-FD54-49E6-A00F-6D33911382EA}" destId="{F6E7D48D-4AB8-4B91-91D9-1AA4CB304CA9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49A1E670-EAA5-42F4-81D4-C3FD048E71DC}" type="presOf" srcId="{F41FAB74-7790-4165-B22A-68E69BEE3A5C}" destId="{6F3F5AC1-5CB0-4B27-9E5B-0FF8126545F0}" srcOrd="0" destOrd="0" presId="urn:microsoft.com/office/officeart/2005/8/layout/radial2"/>
    <dgm:cxn modelId="{30331EFE-9BEF-4B83-AEBE-57DEFE9C4499}" type="presOf" srcId="{1ECCD891-294C-4DD8-B006-39FAE8F5ED6A}" destId="{944D4856-707A-4AFF-86FF-FCE652727B58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4FE674B0-9EE0-4130-8850-009C9E9B1CA1}" type="presOf" srcId="{91878C14-9BDC-4AB5-BDA4-CEC19306A48B}" destId="{76FBCF61-6BA9-4441-A0B1-0624094CFE1E}" srcOrd="0" destOrd="0" presId="urn:microsoft.com/office/officeart/2005/8/layout/radial2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74C69117-7657-4B18-BD41-E3523F44E893}" type="presOf" srcId="{9C6677F5-DE9E-40CA-A33C-B6C3FE935C46}" destId="{EB9912E9-A26E-4273-B6C5-CC9D9564CB43}" srcOrd="0" destOrd="0" presId="urn:microsoft.com/office/officeart/2005/8/layout/radial2"/>
    <dgm:cxn modelId="{E39374F0-02F5-4D7E-9EED-F1812D001D5F}" type="presOf" srcId="{4F7B8DB0-917A-423C-8A63-8FBA7B4DDFD9}" destId="{E66D3423-049D-4D7E-84BD-2E5BF07EAFD0}" srcOrd="0" destOrd="0" presId="urn:microsoft.com/office/officeart/2005/8/layout/radial2"/>
    <dgm:cxn modelId="{F23F608D-9D62-412B-BB04-B9CE38A8FF78}" type="presOf" srcId="{1D3091D1-AC32-42D0-ACB4-B3212F23BCC1}" destId="{04CCA74C-4CC9-4FAF-833C-82A0F12DBB8E}" srcOrd="0" destOrd="0" presId="urn:microsoft.com/office/officeart/2005/8/layout/radial2"/>
    <dgm:cxn modelId="{17C09FC0-E6C7-4AA3-AFE3-ED6B22070BEA}" type="presOf" srcId="{D32B8A42-5957-47DB-AB8C-A5DB8D7ABD3A}" destId="{552EB8EE-C3AC-4107-A78A-BE7D6E925853}" srcOrd="0" destOrd="1" presId="urn:microsoft.com/office/officeart/2005/8/layout/radial2"/>
    <dgm:cxn modelId="{47CE4F67-31D1-413D-A195-32CF43D3DE39}" type="presOf" srcId="{618D93E7-2D33-4DA8-9A9B-F2FDAD392806}" destId="{76FBCF61-6BA9-4441-A0B1-0624094CFE1E}" srcOrd="0" destOrd="1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DBB3D953-39A2-4C9C-B1DA-262D50E4EFF4}" type="presOf" srcId="{1C3DE98C-99CB-494A-807C-64D04DB73833}" destId="{904BCC2A-6B0D-4F36-A88E-9D270D2C7212}" srcOrd="0" destOrd="0" presId="urn:microsoft.com/office/officeart/2005/8/layout/radial2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F268BCFE-5A42-42E6-8B1D-EF9F9B4225F5}" type="presOf" srcId="{7241BF6D-291C-48C1-9260-650EEFFEE548}" destId="{350853B1-B67B-4FB5-8409-BA05E91EF8E0}" srcOrd="0" destOrd="0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B12EBA55-4E8C-4460-A125-C84B58699954}" type="presParOf" srcId="{904BCC2A-6B0D-4F36-A88E-9D270D2C7212}" destId="{1682542B-E0E8-499B-96C2-B625E7AE4F05}" srcOrd="0" destOrd="0" presId="urn:microsoft.com/office/officeart/2005/8/layout/radial2"/>
    <dgm:cxn modelId="{B3FADFF8-054D-4CBB-A958-6D3EE2BBF916}" type="presParOf" srcId="{1682542B-E0E8-499B-96C2-B625E7AE4F05}" destId="{8F5F7677-D752-4CF2-A641-582DCB464FEC}" srcOrd="0" destOrd="0" presId="urn:microsoft.com/office/officeart/2005/8/layout/radial2"/>
    <dgm:cxn modelId="{B4782CBF-7896-4162-A043-AC23E09D7C75}" type="presParOf" srcId="{8F5F7677-D752-4CF2-A641-582DCB464FEC}" destId="{3A2A65C7-FB33-4F55-99AC-777561CA9F45}" srcOrd="0" destOrd="0" presId="urn:microsoft.com/office/officeart/2005/8/layout/radial2"/>
    <dgm:cxn modelId="{7B609646-44A9-4D09-9AE7-409C24418B7F}" type="presParOf" srcId="{8F5F7677-D752-4CF2-A641-582DCB464FEC}" destId="{BCF122E3-353C-448D-97DA-CB7DC28B7981}" srcOrd="1" destOrd="0" presId="urn:microsoft.com/office/officeart/2005/8/layout/radial2"/>
    <dgm:cxn modelId="{CEE1C969-9A22-4468-8AB2-D1B197D1A99C}" type="presParOf" srcId="{1682542B-E0E8-499B-96C2-B625E7AE4F05}" destId="{EB9912E9-A26E-4273-B6C5-CC9D9564CB43}" srcOrd="1" destOrd="0" presId="urn:microsoft.com/office/officeart/2005/8/layout/radial2"/>
    <dgm:cxn modelId="{2436AA41-0A0E-47CA-BF15-C0A3D4129A7B}" type="presParOf" srcId="{1682542B-E0E8-499B-96C2-B625E7AE4F05}" destId="{BE402CB2-E03D-44DD-85B1-D61FAB5AE17D}" srcOrd="2" destOrd="0" presId="urn:microsoft.com/office/officeart/2005/8/layout/radial2"/>
    <dgm:cxn modelId="{5512DC3A-070D-4BBF-BB80-5021F40B3EC4}" type="presParOf" srcId="{BE402CB2-E03D-44DD-85B1-D61FAB5AE17D}" destId="{350853B1-B67B-4FB5-8409-BA05E91EF8E0}" srcOrd="0" destOrd="0" presId="urn:microsoft.com/office/officeart/2005/8/layout/radial2"/>
    <dgm:cxn modelId="{95C47B30-9D70-4C47-9144-D13A11C5E301}" type="presParOf" srcId="{BE402CB2-E03D-44DD-85B1-D61FAB5AE17D}" destId="{552EB8EE-C3AC-4107-A78A-BE7D6E925853}" srcOrd="1" destOrd="0" presId="urn:microsoft.com/office/officeart/2005/8/layout/radial2"/>
    <dgm:cxn modelId="{DCC853E9-9AB7-40DF-9DB4-FE763916B238}" type="presParOf" srcId="{1682542B-E0E8-499B-96C2-B625E7AE4F05}" destId="{F6E7D48D-4AB8-4B91-91D9-1AA4CB304CA9}" srcOrd="3" destOrd="0" presId="urn:microsoft.com/office/officeart/2005/8/layout/radial2"/>
    <dgm:cxn modelId="{94A425CF-60FC-4D17-B9FF-A61D3FF4AAFA}" type="presParOf" srcId="{1682542B-E0E8-499B-96C2-B625E7AE4F05}" destId="{4D65C0EC-A6AE-4842-A3BF-4864C5FF01ED}" srcOrd="4" destOrd="0" presId="urn:microsoft.com/office/officeart/2005/8/layout/radial2"/>
    <dgm:cxn modelId="{A4C3E43D-D9E5-4C17-BB75-CC3BAE50964D}" type="presParOf" srcId="{4D65C0EC-A6AE-4842-A3BF-4864C5FF01ED}" destId="{6F3F5AC1-5CB0-4B27-9E5B-0FF8126545F0}" srcOrd="0" destOrd="0" presId="urn:microsoft.com/office/officeart/2005/8/layout/radial2"/>
    <dgm:cxn modelId="{A59FF937-EDD3-4160-A0B3-4D882FC6E9A1}" type="presParOf" srcId="{4D65C0EC-A6AE-4842-A3BF-4864C5FF01ED}" destId="{E66D3423-049D-4D7E-84BD-2E5BF07EAFD0}" srcOrd="1" destOrd="0" presId="urn:microsoft.com/office/officeart/2005/8/layout/radial2"/>
    <dgm:cxn modelId="{8959980C-B847-4CC0-86DF-56A838E75D72}" type="presParOf" srcId="{1682542B-E0E8-499B-96C2-B625E7AE4F05}" destId="{944D4856-707A-4AFF-86FF-FCE652727B58}" srcOrd="5" destOrd="0" presId="urn:microsoft.com/office/officeart/2005/8/layout/radial2"/>
    <dgm:cxn modelId="{86878744-B353-4161-BB1A-329EB185D209}" type="presParOf" srcId="{1682542B-E0E8-499B-96C2-B625E7AE4F05}" destId="{09B564EA-7493-45DE-8372-E038D0F8B3CC}" srcOrd="6" destOrd="0" presId="urn:microsoft.com/office/officeart/2005/8/layout/radial2"/>
    <dgm:cxn modelId="{11DABD59-6464-4075-B71A-11366BBF719F}" type="presParOf" srcId="{09B564EA-7493-45DE-8372-E038D0F8B3CC}" destId="{04CCA74C-4CC9-4FAF-833C-82A0F12DBB8E}" srcOrd="0" destOrd="0" presId="urn:microsoft.com/office/officeart/2005/8/layout/radial2"/>
    <dgm:cxn modelId="{650DE49F-D975-44A8-82AB-6F1ED4D2E7F2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689A90-DDE5-42B2-9275-58558B2BE800}" type="presOf" srcId="{618D93E7-2D33-4DA8-9A9B-F2FDAD392806}" destId="{76FBCF61-6BA9-4441-A0B1-0624094CFE1E}" srcOrd="0" destOrd="1" presId="urn:microsoft.com/office/officeart/2005/8/layout/radial2"/>
    <dgm:cxn modelId="{39DFC98D-2729-4C8D-A4E5-E2C0014722F3}" type="presOf" srcId="{4F7B8DB0-917A-423C-8A63-8FBA7B4DDFD9}" destId="{E66D3423-049D-4D7E-84BD-2E5BF07EAFD0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76914782-CC61-4A9B-BE0F-6C15B31D1C62}" type="presOf" srcId="{3963D4DC-8952-4BC3-95C7-69F4E6A26450}" destId="{E66D3423-049D-4D7E-84BD-2E5BF07EAFD0}" srcOrd="0" destOrd="1" presId="urn:microsoft.com/office/officeart/2005/8/layout/radial2"/>
    <dgm:cxn modelId="{DE8275A8-4F26-45AC-8EE5-FDE026D00077}" type="presOf" srcId="{1D3091D1-AC32-42D0-ACB4-B3212F23BCC1}" destId="{04CCA74C-4CC9-4FAF-833C-82A0F12DBB8E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768217B9-82FC-4645-A523-8DE8C9526F6E}" type="presOf" srcId="{20DFAC77-FD54-49E6-A00F-6D33911382EA}" destId="{F6E7D48D-4AB8-4B91-91D9-1AA4CB304CA9}" srcOrd="0" destOrd="0" presId="urn:microsoft.com/office/officeart/2005/8/layout/radial2"/>
    <dgm:cxn modelId="{D6B9858A-462C-4086-94F3-5785506FE373}" type="presOf" srcId="{1C3DE98C-99CB-494A-807C-64D04DB73833}" destId="{904BCC2A-6B0D-4F36-A88E-9D270D2C7212}" srcOrd="0" destOrd="0" presId="urn:microsoft.com/office/officeart/2005/8/layout/radial2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EE7D6783-1A6F-4DC4-835B-DB4FC0F1C88D}" type="presOf" srcId="{7241BF6D-291C-48C1-9260-650EEFFEE548}" destId="{350853B1-B67B-4FB5-8409-BA05E91EF8E0}" srcOrd="0" destOrd="0" presId="urn:microsoft.com/office/officeart/2005/8/layout/radial2"/>
    <dgm:cxn modelId="{B498162B-23EE-4601-9AD5-39DB2C7C18C2}" type="presOf" srcId="{F1EF776A-8ECD-43AE-89C2-6CE565D3FE9B}" destId="{552EB8EE-C3AC-4107-A78A-BE7D6E925853}" srcOrd="0" destOrd="0" presId="urn:microsoft.com/office/officeart/2005/8/layout/radial2"/>
    <dgm:cxn modelId="{964F00B5-1A1D-4DAB-81F9-C32F29633698}" type="presOf" srcId="{91878C14-9BDC-4AB5-BDA4-CEC19306A48B}" destId="{76FBCF61-6BA9-4441-A0B1-0624094CFE1E}" srcOrd="0" destOrd="0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05280FF3-E156-4F6B-B911-D68752767B37}" type="presOf" srcId="{1ECCD891-294C-4DD8-B006-39FAE8F5ED6A}" destId="{944D4856-707A-4AFF-86FF-FCE652727B58}" srcOrd="0" destOrd="0" presId="urn:microsoft.com/office/officeart/2005/8/layout/radial2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2FF10335-134B-4A39-93E8-09FC44713FA7}" type="presOf" srcId="{F41FAB74-7790-4165-B22A-68E69BEE3A5C}" destId="{6F3F5AC1-5CB0-4B27-9E5B-0FF8126545F0}" srcOrd="0" destOrd="0" presId="urn:microsoft.com/office/officeart/2005/8/layout/radial2"/>
    <dgm:cxn modelId="{553757EF-C826-459A-A751-B7EFEB5D5478}" type="presOf" srcId="{9C6677F5-DE9E-40CA-A33C-B6C3FE935C46}" destId="{EB9912E9-A26E-4273-B6C5-CC9D9564CB43}" srcOrd="0" destOrd="0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643FB605-4346-453E-A8C1-F38991492CD4}" type="presOf" srcId="{D32B8A42-5957-47DB-AB8C-A5DB8D7ABD3A}" destId="{552EB8EE-C3AC-4107-A78A-BE7D6E925853}" srcOrd="0" destOrd="1" presId="urn:microsoft.com/office/officeart/2005/8/layout/radial2"/>
    <dgm:cxn modelId="{3835CA41-503B-4D2A-B83F-546FF9D1D65F}" type="presParOf" srcId="{904BCC2A-6B0D-4F36-A88E-9D270D2C7212}" destId="{1682542B-E0E8-499B-96C2-B625E7AE4F05}" srcOrd="0" destOrd="0" presId="urn:microsoft.com/office/officeart/2005/8/layout/radial2"/>
    <dgm:cxn modelId="{A0658BFD-8CE6-4EAE-B54D-801484A9E743}" type="presParOf" srcId="{1682542B-E0E8-499B-96C2-B625E7AE4F05}" destId="{8F5F7677-D752-4CF2-A641-582DCB464FEC}" srcOrd="0" destOrd="0" presId="urn:microsoft.com/office/officeart/2005/8/layout/radial2"/>
    <dgm:cxn modelId="{731F29A1-B739-41D2-AF4D-581B5B8EE5BB}" type="presParOf" srcId="{8F5F7677-D752-4CF2-A641-582DCB464FEC}" destId="{3A2A65C7-FB33-4F55-99AC-777561CA9F45}" srcOrd="0" destOrd="0" presId="urn:microsoft.com/office/officeart/2005/8/layout/radial2"/>
    <dgm:cxn modelId="{039BEAA3-35DB-4524-85DA-4BDC5315BB10}" type="presParOf" srcId="{8F5F7677-D752-4CF2-A641-582DCB464FEC}" destId="{BCF122E3-353C-448D-97DA-CB7DC28B7981}" srcOrd="1" destOrd="0" presId="urn:microsoft.com/office/officeart/2005/8/layout/radial2"/>
    <dgm:cxn modelId="{6A5ECFD4-1654-42CE-8251-832A22E348F0}" type="presParOf" srcId="{1682542B-E0E8-499B-96C2-B625E7AE4F05}" destId="{EB9912E9-A26E-4273-B6C5-CC9D9564CB43}" srcOrd="1" destOrd="0" presId="urn:microsoft.com/office/officeart/2005/8/layout/radial2"/>
    <dgm:cxn modelId="{444E4E85-3442-4B65-BDC6-0581392543DC}" type="presParOf" srcId="{1682542B-E0E8-499B-96C2-B625E7AE4F05}" destId="{BE402CB2-E03D-44DD-85B1-D61FAB5AE17D}" srcOrd="2" destOrd="0" presId="urn:microsoft.com/office/officeart/2005/8/layout/radial2"/>
    <dgm:cxn modelId="{10EE5887-2C1C-4875-A186-744F1A82AAAF}" type="presParOf" srcId="{BE402CB2-E03D-44DD-85B1-D61FAB5AE17D}" destId="{350853B1-B67B-4FB5-8409-BA05E91EF8E0}" srcOrd="0" destOrd="0" presId="urn:microsoft.com/office/officeart/2005/8/layout/radial2"/>
    <dgm:cxn modelId="{2B42BBC1-A706-4FEA-9BEC-52E9D94F0A02}" type="presParOf" srcId="{BE402CB2-E03D-44DD-85B1-D61FAB5AE17D}" destId="{552EB8EE-C3AC-4107-A78A-BE7D6E925853}" srcOrd="1" destOrd="0" presId="urn:microsoft.com/office/officeart/2005/8/layout/radial2"/>
    <dgm:cxn modelId="{EAAC6411-0F3B-429E-95E9-B237EEB57A5D}" type="presParOf" srcId="{1682542B-E0E8-499B-96C2-B625E7AE4F05}" destId="{F6E7D48D-4AB8-4B91-91D9-1AA4CB304CA9}" srcOrd="3" destOrd="0" presId="urn:microsoft.com/office/officeart/2005/8/layout/radial2"/>
    <dgm:cxn modelId="{273DF266-0C8B-4660-8EDF-EE77FA6F5A63}" type="presParOf" srcId="{1682542B-E0E8-499B-96C2-B625E7AE4F05}" destId="{4D65C0EC-A6AE-4842-A3BF-4864C5FF01ED}" srcOrd="4" destOrd="0" presId="urn:microsoft.com/office/officeart/2005/8/layout/radial2"/>
    <dgm:cxn modelId="{E0768BEC-20BF-4B5D-A7A6-3EBB862A1936}" type="presParOf" srcId="{4D65C0EC-A6AE-4842-A3BF-4864C5FF01ED}" destId="{6F3F5AC1-5CB0-4B27-9E5B-0FF8126545F0}" srcOrd="0" destOrd="0" presId="urn:microsoft.com/office/officeart/2005/8/layout/radial2"/>
    <dgm:cxn modelId="{D126725C-968B-4DCA-B645-A329CCEA583B}" type="presParOf" srcId="{4D65C0EC-A6AE-4842-A3BF-4864C5FF01ED}" destId="{E66D3423-049D-4D7E-84BD-2E5BF07EAFD0}" srcOrd="1" destOrd="0" presId="urn:microsoft.com/office/officeart/2005/8/layout/radial2"/>
    <dgm:cxn modelId="{EC97D113-BCBC-46B7-B25C-B8D52AEA7D10}" type="presParOf" srcId="{1682542B-E0E8-499B-96C2-B625E7AE4F05}" destId="{944D4856-707A-4AFF-86FF-FCE652727B58}" srcOrd="5" destOrd="0" presId="urn:microsoft.com/office/officeart/2005/8/layout/radial2"/>
    <dgm:cxn modelId="{C4BBB5FD-94A1-4283-9303-A3B6BDC522C5}" type="presParOf" srcId="{1682542B-E0E8-499B-96C2-B625E7AE4F05}" destId="{09B564EA-7493-45DE-8372-E038D0F8B3CC}" srcOrd="6" destOrd="0" presId="urn:microsoft.com/office/officeart/2005/8/layout/radial2"/>
    <dgm:cxn modelId="{807DA22B-7FCC-43B6-8CCA-F25E213BB1BC}" type="presParOf" srcId="{09B564EA-7493-45DE-8372-E038D0F8B3CC}" destId="{04CCA74C-4CC9-4FAF-833C-82A0F12DBB8E}" srcOrd="0" destOrd="0" presId="urn:microsoft.com/office/officeart/2005/8/layout/radial2"/>
    <dgm:cxn modelId="{78680C6A-1991-49CF-B339-426E5155C5B7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8F03319-ADA9-4FA3-B60C-E6C50079A755}" type="presOf" srcId="{7241BF6D-291C-48C1-9260-650EEFFEE548}" destId="{350853B1-B67B-4FB5-8409-BA05E91EF8E0}" srcOrd="0" destOrd="0" presId="urn:microsoft.com/office/officeart/2005/8/layout/radial2"/>
    <dgm:cxn modelId="{DC4269A3-240E-4056-88D4-D89795E20475}" type="presOf" srcId="{F41FAB74-7790-4165-B22A-68E69BEE3A5C}" destId="{6F3F5AC1-5CB0-4B27-9E5B-0FF8126545F0}" srcOrd="0" destOrd="0" presId="urn:microsoft.com/office/officeart/2005/8/layout/radial2"/>
    <dgm:cxn modelId="{00B835F0-BD16-4A88-A35C-B06F20D08FE8}" type="presOf" srcId="{9C6677F5-DE9E-40CA-A33C-B6C3FE935C46}" destId="{EB9912E9-A26E-4273-B6C5-CC9D9564CB43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0AD47EE2-B0A5-41BF-90BF-9904C2CD9FAC}" type="presOf" srcId="{1D3091D1-AC32-42D0-ACB4-B3212F23BCC1}" destId="{04CCA74C-4CC9-4FAF-833C-82A0F12DBB8E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E5ED00A9-A321-4CC6-B249-979DBC11C6B2}" type="presOf" srcId="{4F7B8DB0-917A-423C-8A63-8FBA7B4DDFD9}" destId="{E66D3423-049D-4D7E-84BD-2E5BF07EAFD0}" srcOrd="0" destOrd="0" presId="urn:microsoft.com/office/officeart/2005/8/layout/radial2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ADD70E63-4B21-47F2-9BA6-C811C493E765}" type="presOf" srcId="{D32B8A42-5957-47DB-AB8C-A5DB8D7ABD3A}" destId="{552EB8EE-C3AC-4107-A78A-BE7D6E925853}" srcOrd="0" destOrd="1" presId="urn:microsoft.com/office/officeart/2005/8/layout/radial2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4791EA8B-30B5-44C7-ADF4-D0C7CD731572}" type="presOf" srcId="{1ECCD891-294C-4DD8-B006-39FAE8F5ED6A}" destId="{944D4856-707A-4AFF-86FF-FCE652727B58}" srcOrd="0" destOrd="0" presId="urn:microsoft.com/office/officeart/2005/8/layout/radial2"/>
    <dgm:cxn modelId="{6B721B61-018B-4D48-A16A-2BD16A759D0A}" type="presOf" srcId="{91878C14-9BDC-4AB5-BDA4-CEC19306A48B}" destId="{76FBCF61-6BA9-4441-A0B1-0624094CFE1E}" srcOrd="0" destOrd="0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C793DD68-87CE-49BF-9813-2F1EA0D25932}" type="presOf" srcId="{20DFAC77-FD54-49E6-A00F-6D33911382EA}" destId="{F6E7D48D-4AB8-4B91-91D9-1AA4CB304CA9}" srcOrd="0" destOrd="0" presId="urn:microsoft.com/office/officeart/2005/8/layout/radial2"/>
    <dgm:cxn modelId="{F69789A9-4E61-46AF-A60D-B6ED0E726546}" type="presOf" srcId="{3963D4DC-8952-4BC3-95C7-69F4E6A26450}" destId="{E66D3423-049D-4D7E-84BD-2E5BF07EAFD0}" srcOrd="0" destOrd="1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F4058A09-338F-479F-AC2C-F7CFC28C3FA7}" type="presOf" srcId="{1C3DE98C-99CB-494A-807C-64D04DB73833}" destId="{904BCC2A-6B0D-4F36-A88E-9D270D2C7212}" srcOrd="0" destOrd="0" presId="urn:microsoft.com/office/officeart/2005/8/layout/radial2"/>
    <dgm:cxn modelId="{696F6828-B2C9-43B9-A763-7C47B2E3FD31}" type="presOf" srcId="{618D93E7-2D33-4DA8-9A9B-F2FDAD392806}" destId="{76FBCF61-6BA9-4441-A0B1-0624094CFE1E}" srcOrd="0" destOrd="1" presId="urn:microsoft.com/office/officeart/2005/8/layout/radial2"/>
    <dgm:cxn modelId="{324567F1-BC7E-430F-B9E4-29027B9006B0}" type="presOf" srcId="{F1EF776A-8ECD-43AE-89C2-6CE565D3FE9B}" destId="{552EB8EE-C3AC-4107-A78A-BE7D6E925853}" srcOrd="0" destOrd="0" presId="urn:microsoft.com/office/officeart/2005/8/layout/radial2"/>
    <dgm:cxn modelId="{26584ADA-581F-48A9-977D-CF76E3AFEA9B}" type="presParOf" srcId="{904BCC2A-6B0D-4F36-A88E-9D270D2C7212}" destId="{1682542B-E0E8-499B-96C2-B625E7AE4F05}" srcOrd="0" destOrd="0" presId="urn:microsoft.com/office/officeart/2005/8/layout/radial2"/>
    <dgm:cxn modelId="{63A88CBA-0BC6-4BC3-99B0-87755D60EBAC}" type="presParOf" srcId="{1682542B-E0E8-499B-96C2-B625E7AE4F05}" destId="{8F5F7677-D752-4CF2-A641-582DCB464FEC}" srcOrd="0" destOrd="0" presId="urn:microsoft.com/office/officeart/2005/8/layout/radial2"/>
    <dgm:cxn modelId="{AFD086E7-CFCE-4F4B-A68A-3C9204488582}" type="presParOf" srcId="{8F5F7677-D752-4CF2-A641-582DCB464FEC}" destId="{3A2A65C7-FB33-4F55-99AC-777561CA9F45}" srcOrd="0" destOrd="0" presId="urn:microsoft.com/office/officeart/2005/8/layout/radial2"/>
    <dgm:cxn modelId="{14F4E7AB-9540-4E3E-B85C-9CF43C97AF93}" type="presParOf" srcId="{8F5F7677-D752-4CF2-A641-582DCB464FEC}" destId="{BCF122E3-353C-448D-97DA-CB7DC28B7981}" srcOrd="1" destOrd="0" presId="urn:microsoft.com/office/officeart/2005/8/layout/radial2"/>
    <dgm:cxn modelId="{F6CBC7C4-31F7-46D2-85CF-0419C65FDD55}" type="presParOf" srcId="{1682542B-E0E8-499B-96C2-B625E7AE4F05}" destId="{EB9912E9-A26E-4273-B6C5-CC9D9564CB43}" srcOrd="1" destOrd="0" presId="urn:microsoft.com/office/officeart/2005/8/layout/radial2"/>
    <dgm:cxn modelId="{BD387DBD-8D72-40D2-8FB3-339B7163AF31}" type="presParOf" srcId="{1682542B-E0E8-499B-96C2-B625E7AE4F05}" destId="{BE402CB2-E03D-44DD-85B1-D61FAB5AE17D}" srcOrd="2" destOrd="0" presId="urn:microsoft.com/office/officeart/2005/8/layout/radial2"/>
    <dgm:cxn modelId="{69E9FD9E-36B7-40A5-87A6-63F343F08CC9}" type="presParOf" srcId="{BE402CB2-E03D-44DD-85B1-D61FAB5AE17D}" destId="{350853B1-B67B-4FB5-8409-BA05E91EF8E0}" srcOrd="0" destOrd="0" presId="urn:microsoft.com/office/officeart/2005/8/layout/radial2"/>
    <dgm:cxn modelId="{35A0F36B-4CD4-4E12-9472-2B75F08E4E9A}" type="presParOf" srcId="{BE402CB2-E03D-44DD-85B1-D61FAB5AE17D}" destId="{552EB8EE-C3AC-4107-A78A-BE7D6E925853}" srcOrd="1" destOrd="0" presId="urn:microsoft.com/office/officeart/2005/8/layout/radial2"/>
    <dgm:cxn modelId="{F09E0601-2906-41CE-AE5D-4C5EA37FDEEE}" type="presParOf" srcId="{1682542B-E0E8-499B-96C2-B625E7AE4F05}" destId="{F6E7D48D-4AB8-4B91-91D9-1AA4CB304CA9}" srcOrd="3" destOrd="0" presId="urn:microsoft.com/office/officeart/2005/8/layout/radial2"/>
    <dgm:cxn modelId="{CDB65BFB-FD4D-468E-AEF6-C3C1316B86F3}" type="presParOf" srcId="{1682542B-E0E8-499B-96C2-B625E7AE4F05}" destId="{4D65C0EC-A6AE-4842-A3BF-4864C5FF01ED}" srcOrd="4" destOrd="0" presId="urn:microsoft.com/office/officeart/2005/8/layout/radial2"/>
    <dgm:cxn modelId="{7A1A9AB8-8281-4D11-952E-0DE24E0198F8}" type="presParOf" srcId="{4D65C0EC-A6AE-4842-A3BF-4864C5FF01ED}" destId="{6F3F5AC1-5CB0-4B27-9E5B-0FF8126545F0}" srcOrd="0" destOrd="0" presId="urn:microsoft.com/office/officeart/2005/8/layout/radial2"/>
    <dgm:cxn modelId="{0A618B37-F955-410D-8E0E-4D37B1A634B0}" type="presParOf" srcId="{4D65C0EC-A6AE-4842-A3BF-4864C5FF01ED}" destId="{E66D3423-049D-4D7E-84BD-2E5BF07EAFD0}" srcOrd="1" destOrd="0" presId="urn:microsoft.com/office/officeart/2005/8/layout/radial2"/>
    <dgm:cxn modelId="{82D82CEF-BBD0-4BF5-BF5B-BB0568E42A99}" type="presParOf" srcId="{1682542B-E0E8-499B-96C2-B625E7AE4F05}" destId="{944D4856-707A-4AFF-86FF-FCE652727B58}" srcOrd="5" destOrd="0" presId="urn:microsoft.com/office/officeart/2005/8/layout/radial2"/>
    <dgm:cxn modelId="{9D748AFF-5826-41C5-9883-4F64B0DF4AEC}" type="presParOf" srcId="{1682542B-E0E8-499B-96C2-B625E7AE4F05}" destId="{09B564EA-7493-45DE-8372-E038D0F8B3CC}" srcOrd="6" destOrd="0" presId="urn:microsoft.com/office/officeart/2005/8/layout/radial2"/>
    <dgm:cxn modelId="{9070E023-FD85-4E03-BDC9-05B9F3664E86}" type="presParOf" srcId="{09B564EA-7493-45DE-8372-E038D0F8B3CC}" destId="{04CCA74C-4CC9-4FAF-833C-82A0F12DBB8E}" srcOrd="0" destOrd="0" presId="urn:microsoft.com/office/officeart/2005/8/layout/radial2"/>
    <dgm:cxn modelId="{D72F42CD-9E8B-4710-ABC5-7C5C180C69A1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9F09-CBB0-4941-972B-8EF5310D8210}" type="datetimeFigureOut">
              <a:rPr lang="sk-SK" smtClean="0"/>
              <a:t>16. 4. 2021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21E3-55E2-43F0-AE7F-A7AF1651B4F3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531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21E3-55E2-43F0-AE7F-A7AF1651B4F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746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8" y="2609614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20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701" indent="0" algn="ctr">
              <a:buNone/>
              <a:defRPr sz="1800"/>
            </a:lvl2pPr>
            <a:lvl3pPr marL="801401" indent="0" algn="ctr">
              <a:buNone/>
              <a:defRPr sz="1600"/>
            </a:lvl3pPr>
            <a:lvl4pPr marL="1202100" indent="0" algn="ctr">
              <a:buNone/>
              <a:defRPr sz="1400"/>
            </a:lvl4pPr>
            <a:lvl5pPr marL="1602800" indent="0" algn="ctr">
              <a:buNone/>
              <a:defRPr sz="1400"/>
            </a:lvl5pPr>
            <a:lvl6pPr marL="2003501" indent="0" algn="ctr">
              <a:buNone/>
              <a:defRPr sz="1400"/>
            </a:lvl6pPr>
            <a:lvl7pPr marL="2404202" indent="0" algn="ctr">
              <a:buNone/>
              <a:defRPr sz="1400"/>
            </a:lvl7pPr>
            <a:lvl8pPr marL="2804902" indent="0" algn="ctr">
              <a:buNone/>
              <a:defRPr sz="1400"/>
            </a:lvl8pPr>
            <a:lvl9pPr marL="3205602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7" name="object 2"/>
          <p:cNvSpPr/>
          <p:nvPr/>
        </p:nvSpPr>
        <p:spPr>
          <a:xfrm>
            <a:off x="1" y="9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9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9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20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8" y="2597804"/>
            <a:ext cx="3676998" cy="1316571"/>
          </a:xfrm>
          <a:prstGeom prst="rect">
            <a:avLst/>
          </a:prstGeom>
        </p:spPr>
        <p:txBody>
          <a:bodyPr vert="horz" lIns="80140" tIns="40070" rIns="80140" bIns="4007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27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3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10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751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7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8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49906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66C-36E8-4530-8A30-CDAB7C576559}" type="datetimeFigureOut">
              <a:rPr lang="sk-SK" smtClean="0"/>
              <a:t>16. 4. 2021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429" rIns="110429" bIns="110429">
            <a:spAutoFit/>
          </a:bodyPr>
          <a:lstStyle>
            <a:lvl1pPr marL="230323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1" name="object 11"/>
          <p:cNvSpPr txBox="1"/>
          <p:nvPr/>
        </p:nvSpPr>
        <p:spPr>
          <a:xfrm>
            <a:off x="1000008" y="1648569"/>
            <a:ext cx="610324" cy="500700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618" rIns="0" bIns="0" rtlCol="0">
            <a:spAutoFit/>
          </a:bodyPr>
          <a:lstStyle/>
          <a:p>
            <a:pPr marL="109636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21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40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1"/>
            <a:ext cx="4882700" cy="1007629"/>
          </a:xfrm>
        </p:spPr>
        <p:txBody>
          <a:bodyPr>
            <a:normAutofit/>
          </a:bodyPr>
          <a:lstStyle>
            <a:lvl1pPr marL="211393" indent="-200350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6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12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-23222" y="0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3"/>
            <a:ext cx="4074003" cy="501995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88"/>
            <a:ext cx="4079544" cy="3395615"/>
          </a:xfrm>
        </p:spPr>
        <p:txBody>
          <a:bodyPr>
            <a:normAutofit/>
          </a:bodyPr>
          <a:lstStyle>
            <a:lvl1pPr marL="2003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88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78288" y="1735362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29" y="1215696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1" y="315886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1" y="2503340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8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884" marR="4453" indent="-430752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09925" y="2366275"/>
            <a:ext cx="3452973" cy="108671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2" y="4023751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2" y="3659167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1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3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2" y="2004433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88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5" name="Gruppo 14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L'ATTENZIONE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024122" y="1593777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884" marR="4453" indent="-430752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6" y="2712883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5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35" name="object 5"/>
          <p:cNvSpPr/>
          <p:nvPr/>
        </p:nvSpPr>
        <p:spPr>
          <a:xfrm>
            <a:off x="1169757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898" y="4560743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3" y="1776228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90" y="3598629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5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2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2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8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5" y="2015850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2" y="3040530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8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91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66C-36E8-4530-8A30-CDAB7C576559}" type="datetimeFigureOut">
              <a:rPr lang="sk-SK" smtClean="0"/>
              <a:t>16. 4. 2021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1" y="2328301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4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3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7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6" name="Anello 25"/>
          <p:cNvSpPr/>
          <p:nvPr/>
        </p:nvSpPr>
        <p:spPr>
          <a:xfrm>
            <a:off x="908643" y="1968465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0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69322" y="1820060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100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1" y="2328301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5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7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1" y="2328301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7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100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6" name="Anello 45"/>
          <p:cNvSpPr/>
          <p:nvPr/>
        </p:nvSpPr>
        <p:spPr>
          <a:xfrm>
            <a:off x="908643" y="1968465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ject 6"/>
          <p:cNvSpPr/>
          <p:nvPr/>
        </p:nvSpPr>
        <p:spPr>
          <a:xfrm>
            <a:off x="76885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40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48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6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58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1" y="21852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860872" y="5156459"/>
            <a:ext cx="232401" cy="511903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9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6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298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59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8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6" y="4465834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03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9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80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80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1" indent="0">
              <a:buNone/>
              <a:defRPr sz="1400" b="1"/>
            </a:lvl4pPr>
            <a:lvl5pPr marL="1602373" indent="0">
              <a:buNone/>
              <a:defRPr sz="1400" b="1"/>
            </a:lvl5pPr>
            <a:lvl6pPr marL="2002967" indent="0">
              <a:buNone/>
              <a:defRPr sz="1400" b="1"/>
            </a:lvl6pPr>
            <a:lvl7pPr marL="2403563" indent="0">
              <a:buNone/>
              <a:defRPr sz="1400" b="1"/>
            </a:lvl7pPr>
            <a:lvl8pPr marL="2804155" indent="0">
              <a:buNone/>
              <a:defRPr sz="1400" b="1"/>
            </a:lvl8pPr>
            <a:lvl9pPr marL="320475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60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1" indent="0">
              <a:buNone/>
              <a:defRPr sz="1400" b="1"/>
            </a:lvl4pPr>
            <a:lvl5pPr marL="1602373" indent="0">
              <a:buNone/>
              <a:defRPr sz="1400" b="1"/>
            </a:lvl5pPr>
            <a:lvl6pPr marL="2002967" indent="0">
              <a:buNone/>
              <a:defRPr sz="1400" b="1"/>
            </a:lvl6pPr>
            <a:lvl7pPr marL="2403563" indent="0">
              <a:buNone/>
              <a:defRPr sz="1400" b="1"/>
            </a:lvl7pPr>
            <a:lvl8pPr marL="2804155" indent="0">
              <a:buNone/>
              <a:defRPr sz="1400" b="1"/>
            </a:lvl8pPr>
            <a:lvl9pPr marL="320475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60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11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1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6" y="273518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6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1" indent="0">
              <a:buNone/>
              <a:defRPr sz="800"/>
            </a:lvl4pPr>
            <a:lvl5pPr marL="1602373" indent="0">
              <a:buNone/>
              <a:defRPr sz="800"/>
            </a:lvl5pPr>
            <a:lvl6pPr marL="2002967" indent="0">
              <a:buNone/>
              <a:defRPr sz="800"/>
            </a:lvl6pPr>
            <a:lvl7pPr marL="2403563" indent="0">
              <a:buNone/>
              <a:defRPr sz="800"/>
            </a:lvl7pPr>
            <a:lvl8pPr marL="2804155" indent="0">
              <a:buNone/>
              <a:defRPr sz="800"/>
            </a:lvl8pPr>
            <a:lvl9pPr marL="32047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67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1" y="4800893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1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1" indent="0">
              <a:buNone/>
              <a:defRPr sz="1800"/>
            </a:lvl4pPr>
            <a:lvl5pPr marL="1602373" indent="0">
              <a:buNone/>
              <a:defRPr sz="1800"/>
            </a:lvl5pPr>
            <a:lvl6pPr marL="2002967" indent="0">
              <a:buNone/>
              <a:defRPr sz="1800"/>
            </a:lvl6pPr>
            <a:lvl7pPr marL="2403563" indent="0">
              <a:buNone/>
              <a:defRPr sz="1800"/>
            </a:lvl7pPr>
            <a:lvl8pPr marL="2804155" indent="0">
              <a:buNone/>
              <a:defRPr sz="1800"/>
            </a:lvl8pPr>
            <a:lvl9pPr marL="320475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1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1" indent="0">
              <a:buNone/>
              <a:defRPr sz="800"/>
            </a:lvl4pPr>
            <a:lvl5pPr marL="1602373" indent="0">
              <a:buNone/>
              <a:defRPr sz="800"/>
            </a:lvl5pPr>
            <a:lvl6pPr marL="2002967" indent="0">
              <a:buNone/>
              <a:defRPr sz="800"/>
            </a:lvl6pPr>
            <a:lvl7pPr marL="2403563" indent="0">
              <a:buNone/>
              <a:defRPr sz="800"/>
            </a:lvl7pPr>
            <a:lvl8pPr marL="2804155" indent="0">
              <a:buNone/>
              <a:defRPr sz="800"/>
            </a:lvl8pPr>
            <a:lvl9pPr marL="32047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3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9" y="2609618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20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561" indent="0" algn="ctr">
              <a:buNone/>
              <a:defRPr sz="1800"/>
            </a:lvl2pPr>
            <a:lvl3pPr marL="801117" indent="0" algn="ctr">
              <a:buNone/>
              <a:defRPr sz="1600"/>
            </a:lvl3pPr>
            <a:lvl4pPr marL="1201674" indent="0" algn="ctr">
              <a:buNone/>
              <a:defRPr sz="1400"/>
            </a:lvl4pPr>
            <a:lvl5pPr marL="1602231" indent="0" algn="ctr">
              <a:buNone/>
              <a:defRPr sz="1400"/>
            </a:lvl5pPr>
            <a:lvl6pPr marL="2002789" indent="0" algn="ctr">
              <a:buNone/>
              <a:defRPr sz="1400"/>
            </a:lvl6pPr>
            <a:lvl7pPr marL="2403350" indent="0" algn="ctr">
              <a:buNone/>
              <a:defRPr sz="1400"/>
            </a:lvl7pPr>
            <a:lvl8pPr marL="2803906" indent="0" algn="ctr">
              <a:buNone/>
              <a:defRPr sz="1400"/>
            </a:lvl8pPr>
            <a:lvl9pPr marL="3204466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21C6-DC91-462C-A717-8C609A433751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7" name="object 2"/>
          <p:cNvSpPr/>
          <p:nvPr/>
        </p:nvSpPr>
        <p:spPr>
          <a:xfrm>
            <a:off x="2" y="9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9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1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20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9" y="2597808"/>
            <a:ext cx="3676998" cy="1316571"/>
          </a:xfrm>
          <a:prstGeom prst="rect">
            <a:avLst/>
          </a:prstGeom>
        </p:spPr>
        <p:txBody>
          <a:bodyPr vert="horz" lIns="80112" tIns="40056" rIns="80112" bIns="40056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72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8" y="4465838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4"/>
            <a:ext cx="4019506" cy="436130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9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40"/>
            <a:ext cx="8502454" cy="4284091"/>
          </a:xfrm>
        </p:spPr>
        <p:txBody>
          <a:bodyPr>
            <a:normAutofit/>
          </a:bodyPr>
          <a:lstStyle>
            <a:lvl1pPr marL="300419" indent="-300419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9"/>
            <a:ext cx="4019506" cy="427951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87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5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84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13" y="2413833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7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4" y="1431687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62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6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sp>
        <p:nvSpPr>
          <p:cNvPr id="35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3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679470128"/>
              </p:ext>
            </p:extLst>
          </p:nvPr>
        </p:nvGraphicFramePr>
        <p:xfrm>
          <a:off x="-2315186" y="764059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4" y="1431687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8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ctr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38"/>
            <a:ext cx="8502454" cy="4284091"/>
          </a:xfrm>
        </p:spPr>
        <p:txBody>
          <a:bodyPr>
            <a:normAutofit/>
          </a:bodyPr>
          <a:lstStyle>
            <a:lvl1pPr marL="300526" indent="-300526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27" name="Gruppo 2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543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2"/>
            <a:ext cx="1911603" cy="1550408"/>
          </a:xfrm>
        </p:spPr>
        <p:txBody>
          <a:bodyPr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41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9" y="2921587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0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60"/>
            <a:ext cx="778652" cy="504036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21" rIns="0" bIns="0" rtlCol="0">
            <a:spAutoFit/>
          </a:bodyPr>
          <a:lstStyle/>
          <a:p>
            <a:pPr marL="202504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60"/>
            <a:ext cx="778652" cy="50403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21" rIns="0" bIns="0" rtlCol="0">
            <a:spAutoFit/>
          </a:bodyPr>
          <a:lstStyle/>
          <a:p>
            <a:pPr marL="195273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6"/>
            <a:ext cx="778652" cy="206887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886" rIns="0" bIns="0" rtlCol="0">
            <a:spAutoFit/>
          </a:bodyPr>
          <a:lstStyle/>
          <a:p>
            <a:pPr marR="8903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7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7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52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9" y="2947781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5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2"/>
            <a:ext cx="1911603" cy="1550408"/>
          </a:xfrm>
        </p:spPr>
        <p:txBody>
          <a:bodyPr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4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278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9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9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9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4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3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3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70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3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9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6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1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9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5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5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5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3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5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5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5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3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9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4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5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7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2" y="1665917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3" y="4643725"/>
            <a:ext cx="12434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6" y="4643725"/>
            <a:ext cx="14139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7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9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53"/>
          <p:cNvSpPr/>
          <p:nvPr/>
        </p:nvSpPr>
        <p:spPr>
          <a:xfrm>
            <a:off x="108507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4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3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3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70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3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9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6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1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9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5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5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5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3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5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5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5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3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9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4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5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2" y="1665917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3" y="4643725"/>
            <a:ext cx="12434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6" y="4643725"/>
            <a:ext cx="14139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7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59356" y="322204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6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1" name="object 15"/>
          <p:cNvSpPr/>
          <p:nvPr/>
        </p:nvSpPr>
        <p:spPr>
          <a:xfrm>
            <a:off x="4266262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/>
          <p:cNvSpPr/>
          <p:nvPr/>
        </p:nvSpPr>
        <p:spPr>
          <a:xfrm>
            <a:off x="743560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8"/>
          <p:cNvSpPr/>
          <p:nvPr/>
        </p:nvSpPr>
        <p:spPr>
          <a:xfrm>
            <a:off x="2643191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1"/>
          <p:cNvSpPr/>
          <p:nvPr/>
        </p:nvSpPr>
        <p:spPr>
          <a:xfrm>
            <a:off x="5889724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12685" y="322204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7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362783" y="322204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8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5963346" y="321440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9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7502095" y="3187366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1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3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278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0836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395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390" rIns="110390" bIns="110390">
            <a:spAutoFit/>
          </a:bodyPr>
          <a:lstStyle>
            <a:lvl1pPr marL="230242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1"/>
          <p:cNvSpPr txBox="1"/>
          <p:nvPr/>
        </p:nvSpPr>
        <p:spPr>
          <a:xfrm>
            <a:off x="1000008" y="1648571"/>
            <a:ext cx="610324" cy="500664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582" rIns="0" bIns="0" rtlCol="0">
            <a:spAutoFit/>
          </a:bodyPr>
          <a:lstStyle/>
          <a:p>
            <a:pPr marL="109597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17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44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5"/>
            <a:ext cx="4882700" cy="1007629"/>
          </a:xfrm>
        </p:spPr>
        <p:txBody>
          <a:bodyPr>
            <a:normAutofit/>
          </a:bodyPr>
          <a:lstStyle>
            <a:lvl1pPr marL="211317" indent="-200278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8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27" y="6482853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7"/>
            <a:ext cx="4074003" cy="501995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92"/>
            <a:ext cx="4079544" cy="3395615"/>
          </a:xfrm>
        </p:spPr>
        <p:txBody>
          <a:bodyPr>
            <a:normAutofit/>
          </a:bodyPr>
          <a:lstStyle>
            <a:lvl1pPr marL="200278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31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89207" y="1700803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33" y="1215700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2" y="3158873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5" y="2503344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9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728" marR="4453" indent="-430600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13832" y="2360328"/>
            <a:ext cx="3452973" cy="1020955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2" y="4023755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3" y="3659171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5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7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0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3" y="2004437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4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024126" y="1593781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728" marR="4453" indent="-430600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7" y="2712887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9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bject 5"/>
          <p:cNvSpPr/>
          <p:nvPr/>
        </p:nvSpPr>
        <p:spPr>
          <a:xfrm>
            <a:off x="1169761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902" y="4560747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7" y="1776232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91" y="3598633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9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3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3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9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9" y="2015854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3" y="3040534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9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0345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4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7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5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2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9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6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1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80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09" y="2413829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3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0" y="1431683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58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22" name="Gruppo 21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4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0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2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43" name="Gruppo 42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63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5085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78983" y="1821550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103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4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2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7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4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2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103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25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bject 6"/>
          <p:cNvSpPr/>
          <p:nvPr/>
        </p:nvSpPr>
        <p:spPr>
          <a:xfrm>
            <a:off x="77752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8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43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51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9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61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4" y="21852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5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9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301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62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bject 6"/>
          <p:cNvSpPr/>
          <p:nvPr/>
        </p:nvSpPr>
        <p:spPr>
          <a:xfrm>
            <a:off x="4880477" y="5250467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0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098" tIns="40049" rIns="80098" bIns="40049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6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83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83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57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490" indent="0">
              <a:buNone/>
              <a:defRPr sz="1800" b="1"/>
            </a:lvl2pPr>
            <a:lvl3pPr marL="800975" indent="0">
              <a:buNone/>
              <a:defRPr sz="1600" b="1"/>
            </a:lvl3pPr>
            <a:lvl4pPr marL="1201461" indent="0">
              <a:buNone/>
              <a:defRPr sz="1400" b="1"/>
            </a:lvl4pPr>
            <a:lvl5pPr marL="1601947" indent="0">
              <a:buNone/>
              <a:defRPr sz="1400" b="1"/>
            </a:lvl5pPr>
            <a:lvl6pPr marL="2002433" indent="0">
              <a:buNone/>
              <a:defRPr sz="1400" b="1"/>
            </a:lvl6pPr>
            <a:lvl7pPr marL="2402924" indent="0">
              <a:buNone/>
              <a:defRPr sz="1400" b="1"/>
            </a:lvl7pPr>
            <a:lvl8pPr marL="2803408" indent="0">
              <a:buNone/>
              <a:defRPr sz="1400" b="1"/>
            </a:lvl8pPr>
            <a:lvl9pPr marL="320389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63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490" indent="0">
              <a:buNone/>
              <a:defRPr sz="1800" b="1"/>
            </a:lvl2pPr>
            <a:lvl3pPr marL="800975" indent="0">
              <a:buNone/>
              <a:defRPr sz="1600" b="1"/>
            </a:lvl3pPr>
            <a:lvl4pPr marL="1201461" indent="0">
              <a:buNone/>
              <a:defRPr sz="1400" b="1"/>
            </a:lvl4pPr>
            <a:lvl5pPr marL="1601947" indent="0">
              <a:buNone/>
              <a:defRPr sz="1400" b="1"/>
            </a:lvl5pPr>
            <a:lvl6pPr marL="2002433" indent="0">
              <a:buNone/>
              <a:defRPr sz="1400" b="1"/>
            </a:lvl6pPr>
            <a:lvl7pPr marL="2402924" indent="0">
              <a:buNone/>
              <a:defRPr sz="1400" b="1"/>
            </a:lvl7pPr>
            <a:lvl8pPr marL="2803408" indent="0">
              <a:buNone/>
              <a:defRPr sz="1400" b="1"/>
            </a:lvl8pPr>
            <a:lvl9pPr marL="320389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63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Holder 6"/>
          <p:cNvSpPr>
            <a:spLocks noGrp="1"/>
          </p:cNvSpPr>
          <p:nvPr>
            <p:ph type="sldNum" sz="quarter" idx="11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9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9" y="273521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9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490" indent="0">
              <a:buNone/>
              <a:defRPr sz="1100"/>
            </a:lvl2pPr>
            <a:lvl3pPr marL="800975" indent="0">
              <a:buNone/>
              <a:defRPr sz="900"/>
            </a:lvl3pPr>
            <a:lvl4pPr marL="1201461" indent="0">
              <a:buNone/>
              <a:defRPr sz="800"/>
            </a:lvl4pPr>
            <a:lvl5pPr marL="1601947" indent="0">
              <a:buNone/>
              <a:defRPr sz="800"/>
            </a:lvl5pPr>
            <a:lvl6pPr marL="2002433" indent="0">
              <a:buNone/>
              <a:defRPr sz="800"/>
            </a:lvl6pPr>
            <a:lvl7pPr marL="2402924" indent="0">
              <a:buNone/>
              <a:defRPr sz="800"/>
            </a:lvl7pPr>
            <a:lvl8pPr marL="2803408" indent="0">
              <a:buNone/>
              <a:defRPr sz="800"/>
            </a:lvl8pPr>
            <a:lvl9pPr marL="320389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82309" y="6538420"/>
            <a:ext cx="1521879" cy="342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5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4" y="4800896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4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490" indent="0">
              <a:buNone/>
              <a:defRPr sz="2500"/>
            </a:lvl2pPr>
            <a:lvl3pPr marL="800975" indent="0">
              <a:buNone/>
              <a:defRPr sz="2100"/>
            </a:lvl3pPr>
            <a:lvl4pPr marL="1201461" indent="0">
              <a:buNone/>
              <a:defRPr sz="1800"/>
            </a:lvl4pPr>
            <a:lvl5pPr marL="1601947" indent="0">
              <a:buNone/>
              <a:defRPr sz="1800"/>
            </a:lvl5pPr>
            <a:lvl6pPr marL="2002433" indent="0">
              <a:buNone/>
              <a:defRPr sz="1800"/>
            </a:lvl6pPr>
            <a:lvl7pPr marL="2402924" indent="0">
              <a:buNone/>
              <a:defRPr sz="1800"/>
            </a:lvl7pPr>
            <a:lvl8pPr marL="2803408" indent="0">
              <a:buNone/>
              <a:defRPr sz="1800"/>
            </a:lvl8pPr>
            <a:lvl9pPr marL="3203898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4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490" indent="0">
              <a:buNone/>
              <a:defRPr sz="1100"/>
            </a:lvl2pPr>
            <a:lvl3pPr marL="800975" indent="0">
              <a:buNone/>
              <a:defRPr sz="900"/>
            </a:lvl3pPr>
            <a:lvl4pPr marL="1201461" indent="0">
              <a:buNone/>
              <a:defRPr sz="800"/>
            </a:lvl4pPr>
            <a:lvl5pPr marL="1601947" indent="0">
              <a:buNone/>
              <a:defRPr sz="800"/>
            </a:lvl5pPr>
            <a:lvl6pPr marL="2002433" indent="0">
              <a:buNone/>
              <a:defRPr sz="800"/>
            </a:lvl6pPr>
            <a:lvl7pPr marL="2402924" indent="0">
              <a:buNone/>
              <a:defRPr sz="800"/>
            </a:lvl7pPr>
            <a:lvl8pPr marL="2803408" indent="0">
              <a:buNone/>
              <a:defRPr sz="800"/>
            </a:lvl8pPr>
            <a:lvl9pPr marL="320389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84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7" y="2609613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19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736" indent="0" algn="ctr">
              <a:buNone/>
              <a:defRPr sz="1800"/>
            </a:lvl2pPr>
            <a:lvl3pPr marL="801472" indent="0" algn="ctr">
              <a:buNone/>
              <a:defRPr sz="1600"/>
            </a:lvl3pPr>
            <a:lvl4pPr marL="1202207" indent="0" algn="ctr">
              <a:buNone/>
              <a:defRPr sz="1400"/>
            </a:lvl4pPr>
            <a:lvl5pPr marL="1602943" indent="0" algn="ctr">
              <a:buNone/>
              <a:defRPr sz="1400"/>
            </a:lvl5pPr>
            <a:lvl6pPr marL="2003679" indent="0" algn="ctr">
              <a:buNone/>
              <a:defRPr sz="1400"/>
            </a:lvl6pPr>
            <a:lvl7pPr marL="2404415" indent="0" algn="ctr">
              <a:buNone/>
              <a:defRPr sz="1400"/>
            </a:lvl7pPr>
            <a:lvl8pPr marL="2805151" indent="0" algn="ctr">
              <a:buNone/>
              <a:defRPr sz="1400"/>
            </a:lvl8pPr>
            <a:lvl9pPr marL="3205886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7" name="object 2"/>
          <p:cNvSpPr/>
          <p:nvPr/>
        </p:nvSpPr>
        <p:spPr>
          <a:xfrm>
            <a:off x="0" y="8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8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8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19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7" y="2597803"/>
            <a:ext cx="3676998" cy="1316571"/>
          </a:xfrm>
          <a:prstGeom prst="rect">
            <a:avLst/>
          </a:prstGeom>
        </p:spPr>
        <p:txBody>
          <a:bodyPr vert="horz" lIns="80147" tIns="40074" rIns="80147" bIns="40074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27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5" y="4465833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03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/>
        </p:nvGraphicFramePr>
        <p:xfrm>
          <a:off x="-2315186" y="764059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0" y="1431683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0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1" y="6482861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0" name="object 5"/>
          <p:cNvSpPr/>
          <p:nvPr/>
        </p:nvSpPr>
        <p:spPr>
          <a:xfrm flipH="1">
            <a:off x="0" y="8187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58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ctr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37"/>
            <a:ext cx="8502454" cy="4284091"/>
          </a:xfrm>
        </p:spPr>
        <p:txBody>
          <a:bodyPr>
            <a:normAutofit/>
          </a:bodyPr>
          <a:lstStyle>
            <a:lvl1pPr marL="300552" indent="-300552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27" name="Gruppo 2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5433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0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79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08" y="2413828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2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89" y="1431682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57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22" name="Gruppo 21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4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29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1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43" name="Gruppo 42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63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508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/>
        </p:nvGraphicFramePr>
        <p:xfrm>
          <a:off x="-2315186" y="764058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89" y="1431682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29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0" y="6482860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0" name="object 5"/>
          <p:cNvSpPr/>
          <p:nvPr/>
        </p:nvSpPr>
        <p:spPr>
          <a:xfrm flipH="1">
            <a:off x="0" y="8186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58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0"/>
            <a:ext cx="1911603" cy="1550408"/>
          </a:xfrm>
        </p:spPr>
        <p:txBody>
          <a:bodyPr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39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4" y="2921582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21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59"/>
            <a:ext cx="778652" cy="504082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67" rIns="0" bIns="0" rtlCol="0">
            <a:spAutoFit/>
          </a:bodyPr>
          <a:lstStyle/>
          <a:p>
            <a:pPr marL="202594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59"/>
            <a:ext cx="778652" cy="504082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67" rIns="0" bIns="0" rtlCol="0">
            <a:spAutoFit/>
          </a:bodyPr>
          <a:lstStyle/>
          <a:p>
            <a:pPr marL="195359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5"/>
            <a:ext cx="778652" cy="206922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921" rIns="0" bIns="0" rtlCol="0">
            <a:spAutoFit/>
          </a:bodyPr>
          <a:lstStyle/>
          <a:p>
            <a:pPr marR="8905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6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6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47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4" y="2947776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0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0"/>
            <a:ext cx="1911603" cy="1550408"/>
          </a:xfrm>
        </p:spPr>
        <p:txBody>
          <a:bodyPr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2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7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47" name="Gruppo 4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815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368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4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4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4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35" name="Gruppo 3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3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9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50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4454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/>
        </p:nvSpPr>
        <p:spPr>
          <a:xfrm>
            <a:off x="928941" y="2007661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69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0" y="3413058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8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3" y="3509749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39" y="343115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8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3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5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1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5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6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34107" y="3478263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4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0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0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0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8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0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0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0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8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4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4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69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0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2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7" y="1665912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8" y="4643725"/>
            <a:ext cx="12434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3" y="4643725"/>
            <a:ext cx="1072476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1" y="4643725"/>
            <a:ext cx="14139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39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2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grpSp>
        <p:nvGrpSpPr>
          <p:cNvPr id="84" name="Gruppo 83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85" name="Gruppo 8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11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12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8944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1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69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0" y="3413058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8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3" y="3509749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39" y="343115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8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3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5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1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5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6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4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4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0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0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0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8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0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0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0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8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4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4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69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0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7" y="1665912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8" y="4643725"/>
            <a:ext cx="12434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3" y="4643725"/>
            <a:ext cx="1072476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1" y="4643725"/>
            <a:ext cx="14139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39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2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object 53"/>
          <p:cNvSpPr/>
          <p:nvPr/>
        </p:nvSpPr>
        <p:spPr>
          <a:xfrm>
            <a:off x="2728162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3"/>
          <p:cNvSpPr/>
          <p:nvPr/>
        </p:nvSpPr>
        <p:spPr>
          <a:xfrm>
            <a:off x="4333730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3"/>
          <p:cNvSpPr/>
          <p:nvPr/>
        </p:nvSpPr>
        <p:spPr>
          <a:xfrm>
            <a:off x="5889063" y="3153152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3"/>
          <p:cNvSpPr/>
          <p:nvPr/>
        </p:nvSpPr>
        <p:spPr>
          <a:xfrm>
            <a:off x="7433741" y="3136751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62734" y="3221642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8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92515" y="3209856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9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413341" y="3209856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0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7507216" y="3228032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1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5963346" y="3235310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33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34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105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368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1104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840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7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8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4990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439" rIns="110439" bIns="110439">
            <a:spAutoFit/>
          </a:bodyPr>
          <a:lstStyle>
            <a:lvl1pPr marL="230344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1" name="object 11"/>
          <p:cNvSpPr txBox="1"/>
          <p:nvPr/>
        </p:nvSpPr>
        <p:spPr>
          <a:xfrm>
            <a:off x="1000008" y="1648568"/>
            <a:ext cx="610324" cy="500709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627" rIns="0" bIns="0" rtlCol="0">
            <a:spAutoFit/>
          </a:bodyPr>
          <a:lstStyle/>
          <a:p>
            <a:pPr marL="109646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22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39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0"/>
            <a:ext cx="4882700" cy="1007629"/>
          </a:xfrm>
        </p:spPr>
        <p:txBody>
          <a:bodyPr>
            <a:normAutofit/>
          </a:bodyPr>
          <a:lstStyle>
            <a:lvl1pPr marL="211412" indent="-200368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6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121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-23223" y="0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2"/>
            <a:ext cx="4074003" cy="501995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87"/>
            <a:ext cx="4079544" cy="3395615"/>
          </a:xfrm>
        </p:spPr>
        <p:txBody>
          <a:bodyPr>
            <a:normAutofit/>
          </a:bodyPr>
          <a:lstStyle>
            <a:lvl1pPr marL="200368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88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1"/>
            <a:ext cx="1911603" cy="1550408"/>
          </a:xfrm>
        </p:spPr>
        <p:txBody>
          <a:bodyPr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40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5" y="2921583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21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59"/>
            <a:ext cx="778652" cy="504073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58" rIns="0" bIns="0" rtlCol="0">
            <a:spAutoFit/>
          </a:bodyPr>
          <a:lstStyle/>
          <a:p>
            <a:pPr marL="202576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59"/>
            <a:ext cx="778652" cy="50407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58" rIns="0" bIns="0" rtlCol="0">
            <a:spAutoFit/>
          </a:bodyPr>
          <a:lstStyle/>
          <a:p>
            <a:pPr marL="195342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5"/>
            <a:ext cx="778652" cy="20691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914" rIns="0" bIns="0" rtlCol="0">
            <a:spAutoFit/>
          </a:bodyPr>
          <a:lstStyle/>
          <a:p>
            <a:pPr marR="8904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7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7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48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5" y="2947777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1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1"/>
            <a:ext cx="1911603" cy="1550408"/>
          </a:xfrm>
        </p:spPr>
        <p:txBody>
          <a:bodyPr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3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47" name="Gruppo 4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815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78287" y="1735362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28" y="1215695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0" y="3158868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0" y="2503339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7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23" marR="4453" indent="-430791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09925" y="2366275"/>
            <a:ext cx="3452973" cy="108671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1" y="4023750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1" y="3659166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2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1" y="2004432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886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5" name="Gruppo 14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L'ATTENZIONE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024121" y="1593776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923" marR="4453" indent="-430791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5" y="2712882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4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35" name="object 5"/>
          <p:cNvSpPr/>
          <p:nvPr/>
        </p:nvSpPr>
        <p:spPr>
          <a:xfrm>
            <a:off x="1169756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897" y="4560742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2" y="1776227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89" y="3598628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4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1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1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7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4" y="2015849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1" y="3040529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7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914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66C-36E8-4530-8A30-CDAB7C576559}" type="datetimeFigureOut">
              <a:rPr lang="sk-SK" smtClean="0"/>
              <a:t>16. 4. 2021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0" y="2328300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3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2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6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6" name="Anello 25"/>
          <p:cNvSpPr/>
          <p:nvPr/>
        </p:nvSpPr>
        <p:spPr>
          <a:xfrm>
            <a:off x="908643" y="1968464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2"/>
            <a:ext cx="4019506" cy="430254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05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69322" y="1820059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099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0" y="2328300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4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6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2"/>
            <a:ext cx="4019506" cy="430254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7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0" y="2328300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6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099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6" name="Anello 45"/>
          <p:cNvSpPr/>
          <p:nvPr/>
        </p:nvSpPr>
        <p:spPr>
          <a:xfrm>
            <a:off x="908643" y="1968464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ject 6"/>
          <p:cNvSpPr/>
          <p:nvPr/>
        </p:nvSpPr>
        <p:spPr>
          <a:xfrm>
            <a:off x="76885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8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39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47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5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57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0" y="2185234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860872" y="5156458"/>
            <a:ext cx="232401" cy="511903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20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5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297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58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8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48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9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79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79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1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31" indent="0">
              <a:buNone/>
              <a:defRPr sz="1800" b="1"/>
            </a:lvl2pPr>
            <a:lvl3pPr marL="801259" indent="0">
              <a:buNone/>
              <a:defRPr sz="1600" b="1"/>
            </a:lvl3pPr>
            <a:lvl4pPr marL="1201887" indent="0">
              <a:buNone/>
              <a:defRPr sz="1400" b="1"/>
            </a:lvl4pPr>
            <a:lvl5pPr marL="1602515" indent="0">
              <a:buNone/>
              <a:defRPr sz="1400" b="1"/>
            </a:lvl5pPr>
            <a:lvl6pPr marL="2003145" indent="0">
              <a:buNone/>
              <a:defRPr sz="1400" b="1"/>
            </a:lvl6pPr>
            <a:lvl7pPr marL="2403776" indent="0">
              <a:buNone/>
              <a:defRPr sz="1400" b="1"/>
            </a:lvl7pPr>
            <a:lvl8pPr marL="2804404" indent="0">
              <a:buNone/>
              <a:defRPr sz="1400" b="1"/>
            </a:lvl8pPr>
            <a:lvl9pPr marL="320503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59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31" indent="0">
              <a:buNone/>
              <a:defRPr sz="1800" b="1"/>
            </a:lvl2pPr>
            <a:lvl3pPr marL="801259" indent="0">
              <a:buNone/>
              <a:defRPr sz="1600" b="1"/>
            </a:lvl3pPr>
            <a:lvl4pPr marL="1201887" indent="0">
              <a:buNone/>
              <a:defRPr sz="1400" b="1"/>
            </a:lvl4pPr>
            <a:lvl5pPr marL="1602515" indent="0">
              <a:buNone/>
              <a:defRPr sz="1400" b="1"/>
            </a:lvl5pPr>
            <a:lvl6pPr marL="2003145" indent="0">
              <a:buNone/>
              <a:defRPr sz="1400" b="1"/>
            </a:lvl6pPr>
            <a:lvl7pPr marL="2403776" indent="0">
              <a:buNone/>
              <a:defRPr sz="1400" b="1"/>
            </a:lvl7pPr>
            <a:lvl8pPr marL="2804404" indent="0">
              <a:buNone/>
              <a:defRPr sz="1400" b="1"/>
            </a:lvl8pPr>
            <a:lvl9pPr marL="320503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59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11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1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3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5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5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5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35" name="Gruppo 3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3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9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50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4454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5" y="273517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5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31" indent="0">
              <a:buNone/>
              <a:defRPr sz="1100"/>
            </a:lvl2pPr>
            <a:lvl3pPr marL="801259" indent="0">
              <a:buNone/>
              <a:defRPr sz="900"/>
            </a:lvl3pPr>
            <a:lvl4pPr marL="1201887" indent="0">
              <a:buNone/>
              <a:defRPr sz="800"/>
            </a:lvl4pPr>
            <a:lvl5pPr marL="1602515" indent="0">
              <a:buNone/>
              <a:defRPr sz="800"/>
            </a:lvl5pPr>
            <a:lvl6pPr marL="2003145" indent="0">
              <a:buNone/>
              <a:defRPr sz="800"/>
            </a:lvl6pPr>
            <a:lvl7pPr marL="2403776" indent="0">
              <a:buNone/>
              <a:defRPr sz="800"/>
            </a:lvl7pPr>
            <a:lvl8pPr marL="2804404" indent="0">
              <a:buNone/>
              <a:defRPr sz="800"/>
            </a:lvl8pPr>
            <a:lvl9pPr marL="3205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67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0" y="4800892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0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631" indent="0">
              <a:buNone/>
              <a:defRPr sz="2500"/>
            </a:lvl2pPr>
            <a:lvl3pPr marL="801259" indent="0">
              <a:buNone/>
              <a:defRPr sz="2100"/>
            </a:lvl3pPr>
            <a:lvl4pPr marL="1201887" indent="0">
              <a:buNone/>
              <a:defRPr sz="1800"/>
            </a:lvl4pPr>
            <a:lvl5pPr marL="1602515" indent="0">
              <a:buNone/>
              <a:defRPr sz="1800"/>
            </a:lvl5pPr>
            <a:lvl6pPr marL="2003145" indent="0">
              <a:buNone/>
              <a:defRPr sz="1800"/>
            </a:lvl6pPr>
            <a:lvl7pPr marL="2403776" indent="0">
              <a:buNone/>
              <a:defRPr sz="1800"/>
            </a:lvl7pPr>
            <a:lvl8pPr marL="2804404" indent="0">
              <a:buNone/>
              <a:defRPr sz="1800"/>
            </a:lvl8pPr>
            <a:lvl9pPr marL="3205034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0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31" indent="0">
              <a:buNone/>
              <a:defRPr sz="1100"/>
            </a:lvl2pPr>
            <a:lvl3pPr marL="801259" indent="0">
              <a:buNone/>
              <a:defRPr sz="900"/>
            </a:lvl3pPr>
            <a:lvl4pPr marL="1201887" indent="0">
              <a:buNone/>
              <a:defRPr sz="800"/>
            </a:lvl4pPr>
            <a:lvl5pPr marL="1602515" indent="0">
              <a:buNone/>
              <a:defRPr sz="800"/>
            </a:lvl5pPr>
            <a:lvl6pPr marL="2003145" indent="0">
              <a:buNone/>
              <a:defRPr sz="800"/>
            </a:lvl6pPr>
            <a:lvl7pPr marL="2403776" indent="0">
              <a:buNone/>
              <a:defRPr sz="800"/>
            </a:lvl7pPr>
            <a:lvl8pPr marL="2804404" indent="0">
              <a:buNone/>
              <a:defRPr sz="800"/>
            </a:lvl8pPr>
            <a:lvl9pPr marL="3205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30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9" y="2609617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20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596" indent="0" algn="ctr">
              <a:buNone/>
              <a:defRPr sz="1800"/>
            </a:lvl2pPr>
            <a:lvl3pPr marL="801188" indent="0" algn="ctr">
              <a:buNone/>
              <a:defRPr sz="1600"/>
            </a:lvl3pPr>
            <a:lvl4pPr marL="1201781" indent="0" algn="ctr">
              <a:buNone/>
              <a:defRPr sz="1400"/>
            </a:lvl4pPr>
            <a:lvl5pPr marL="1602373" indent="0" algn="ctr">
              <a:buNone/>
              <a:defRPr sz="1400"/>
            </a:lvl5pPr>
            <a:lvl6pPr marL="2002967" indent="0" algn="ctr">
              <a:buNone/>
              <a:defRPr sz="1400"/>
            </a:lvl6pPr>
            <a:lvl7pPr marL="2403563" indent="0" algn="ctr">
              <a:buNone/>
              <a:defRPr sz="1400"/>
            </a:lvl7pPr>
            <a:lvl8pPr marL="2804155" indent="0" algn="ctr">
              <a:buNone/>
              <a:defRPr sz="1400"/>
            </a:lvl8pPr>
            <a:lvl9pPr marL="3204750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21C6-DC91-462C-A717-8C609A433751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7" name="object 2"/>
          <p:cNvSpPr/>
          <p:nvPr/>
        </p:nvSpPr>
        <p:spPr>
          <a:xfrm>
            <a:off x="2" y="9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9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1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20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9" y="2597807"/>
            <a:ext cx="3676998" cy="1316571"/>
          </a:xfrm>
          <a:prstGeom prst="rect">
            <a:avLst/>
          </a:prstGeom>
        </p:spPr>
        <p:txBody>
          <a:bodyPr vert="horz" lIns="80119" tIns="40060" rIns="80119" bIns="4006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726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8" y="4465837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4"/>
            <a:ext cx="4019506" cy="436130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9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40"/>
            <a:ext cx="8502454" cy="4284091"/>
          </a:xfrm>
        </p:spPr>
        <p:txBody>
          <a:bodyPr>
            <a:normAutofit/>
          </a:bodyPr>
          <a:lstStyle>
            <a:lvl1pPr marL="300445" indent="-300445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8"/>
            <a:ext cx="4019506" cy="427951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87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4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83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12" y="2413832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6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3" y="1431686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61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5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sp>
        <p:nvSpPr>
          <p:cNvPr id="35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3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679470128"/>
              </p:ext>
            </p:extLst>
          </p:nvPr>
        </p:nvGraphicFramePr>
        <p:xfrm>
          <a:off x="-2315186" y="764059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3" y="1431686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803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2"/>
            <a:ext cx="1911603" cy="1550408"/>
          </a:xfrm>
        </p:spPr>
        <p:txBody>
          <a:bodyPr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41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8" y="2921586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0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8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60"/>
            <a:ext cx="778652" cy="504045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30" rIns="0" bIns="0" rtlCol="0">
            <a:spAutoFit/>
          </a:bodyPr>
          <a:lstStyle/>
          <a:p>
            <a:pPr marL="202522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60"/>
            <a:ext cx="778652" cy="50404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30" rIns="0" bIns="0" rtlCol="0">
            <a:spAutoFit/>
          </a:bodyPr>
          <a:lstStyle/>
          <a:p>
            <a:pPr marL="195290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5"/>
            <a:ext cx="778652" cy="206894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893" rIns="0" bIns="0" rtlCol="0">
            <a:spAutoFit/>
          </a:bodyPr>
          <a:lstStyle/>
          <a:p>
            <a:pPr marR="8903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7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7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51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8" y="2947780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4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2"/>
            <a:ext cx="1911603" cy="1550408"/>
          </a:xfrm>
        </p:spPr>
        <p:txBody>
          <a:bodyPr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4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5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296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8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8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8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7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3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2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2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9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2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7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5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0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8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4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4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4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2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4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4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4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2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8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3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4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6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1" y="1665916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2" y="4643725"/>
            <a:ext cx="12434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5" y="4643725"/>
            <a:ext cx="14139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8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/>
        </p:nvSpPr>
        <p:spPr>
          <a:xfrm>
            <a:off x="928941" y="2007662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0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1" y="3413059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9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0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9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5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6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2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6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7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34107" y="3478263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5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1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1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1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9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1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1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1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9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5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5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0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1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3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8" y="1665913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9" y="4643725"/>
            <a:ext cx="12434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4" y="4643725"/>
            <a:ext cx="1072476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2" y="4643725"/>
            <a:ext cx="14139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0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1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grpSp>
        <p:nvGrpSpPr>
          <p:cNvPr id="84" name="Gruppo 83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85" name="Gruppo 8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11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12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8944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53"/>
          <p:cNvSpPr/>
          <p:nvPr/>
        </p:nvSpPr>
        <p:spPr>
          <a:xfrm>
            <a:off x="108507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3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2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2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9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2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7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5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0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8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4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4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4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2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4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4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4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2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8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3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4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1" y="1665916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2" y="4643725"/>
            <a:ext cx="12434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5" y="4643725"/>
            <a:ext cx="14139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8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59356" y="3222044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6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1" name="object 15"/>
          <p:cNvSpPr/>
          <p:nvPr/>
        </p:nvSpPr>
        <p:spPr>
          <a:xfrm>
            <a:off x="4266262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/>
          <p:cNvSpPr/>
          <p:nvPr/>
        </p:nvSpPr>
        <p:spPr>
          <a:xfrm>
            <a:off x="743560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8"/>
          <p:cNvSpPr/>
          <p:nvPr/>
        </p:nvSpPr>
        <p:spPr>
          <a:xfrm>
            <a:off x="2643191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1"/>
          <p:cNvSpPr/>
          <p:nvPr/>
        </p:nvSpPr>
        <p:spPr>
          <a:xfrm>
            <a:off x="5889724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12685" y="3222044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7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362783" y="3222044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8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5963346" y="321440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9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7502095" y="318736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38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296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0890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484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3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400" rIns="110400" bIns="110400">
            <a:spAutoFit/>
          </a:bodyPr>
          <a:lstStyle>
            <a:lvl1pPr marL="230262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1"/>
          <p:cNvSpPr txBox="1"/>
          <p:nvPr/>
        </p:nvSpPr>
        <p:spPr>
          <a:xfrm>
            <a:off x="1000008" y="1648570"/>
            <a:ext cx="610324" cy="500673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591" rIns="0" bIns="0" rtlCol="0">
            <a:spAutoFit/>
          </a:bodyPr>
          <a:lstStyle/>
          <a:p>
            <a:pPr marL="109606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18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43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4"/>
            <a:ext cx="4882700" cy="1007629"/>
          </a:xfrm>
        </p:spPr>
        <p:txBody>
          <a:bodyPr>
            <a:normAutofit/>
          </a:bodyPr>
          <a:lstStyle>
            <a:lvl1pPr marL="211336" indent="-200296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86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27" y="6482853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6"/>
            <a:ext cx="4074003" cy="501995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91"/>
            <a:ext cx="4079544" cy="3395615"/>
          </a:xfrm>
        </p:spPr>
        <p:txBody>
          <a:bodyPr>
            <a:normAutofit/>
          </a:bodyPr>
          <a:lstStyle>
            <a:lvl1pPr marL="200296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31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89206" y="1700803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32" y="1215699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2" y="3158872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4" y="2503343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9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767" marR="4453" indent="-430638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13832" y="2360328"/>
            <a:ext cx="3452973" cy="1020955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2" y="4023754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3" y="3659170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4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6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0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3" y="2004436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49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024125" y="1593780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767" marR="4453" indent="-430638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7" y="2712886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8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bject 5"/>
          <p:cNvSpPr/>
          <p:nvPr/>
        </p:nvSpPr>
        <p:spPr>
          <a:xfrm>
            <a:off x="1169760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901" y="4560746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6" y="1776231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91" y="3598632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8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3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3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9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8" y="2015853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3" y="3040533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9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0345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3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6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5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9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65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78983" y="1821550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102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3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7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3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102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25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bject 6"/>
          <p:cNvSpPr/>
          <p:nvPr/>
        </p:nvSpPr>
        <p:spPr>
          <a:xfrm>
            <a:off x="77752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8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42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50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8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60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3" y="21852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8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300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61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bject 6"/>
          <p:cNvSpPr/>
          <p:nvPr/>
        </p:nvSpPr>
        <p:spPr>
          <a:xfrm>
            <a:off x="4880477" y="5250467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2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0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1" y="3413059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9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0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9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5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6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2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6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7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5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5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1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1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1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9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1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1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1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9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5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5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0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1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8" y="1665913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9" y="4643725"/>
            <a:ext cx="12434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4" y="4643725"/>
            <a:ext cx="1072476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2" y="4643725"/>
            <a:ext cx="14139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0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1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object 53"/>
          <p:cNvSpPr/>
          <p:nvPr/>
        </p:nvSpPr>
        <p:spPr>
          <a:xfrm>
            <a:off x="2728162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3"/>
          <p:cNvSpPr/>
          <p:nvPr/>
        </p:nvSpPr>
        <p:spPr>
          <a:xfrm>
            <a:off x="4333730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3"/>
          <p:cNvSpPr/>
          <p:nvPr/>
        </p:nvSpPr>
        <p:spPr>
          <a:xfrm>
            <a:off x="5889063" y="315315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3"/>
          <p:cNvSpPr/>
          <p:nvPr/>
        </p:nvSpPr>
        <p:spPr>
          <a:xfrm>
            <a:off x="7433741" y="3136752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62734" y="322164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8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92515" y="3209857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9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413341" y="3209857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0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7507216" y="322803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1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5963346" y="3235311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33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34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10565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105" tIns="40053" rIns="80105" bIns="40053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6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82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82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575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68" indent="0">
              <a:buNone/>
              <a:defRPr sz="1400" b="1"/>
            </a:lvl4pPr>
            <a:lvl5pPr marL="1602089" indent="0">
              <a:buNone/>
              <a:defRPr sz="1400" b="1"/>
            </a:lvl5pPr>
            <a:lvl6pPr marL="2002611" indent="0">
              <a:buNone/>
              <a:defRPr sz="1400" b="1"/>
            </a:lvl6pPr>
            <a:lvl7pPr marL="2403137" indent="0">
              <a:buNone/>
              <a:defRPr sz="1400" b="1"/>
            </a:lvl7pPr>
            <a:lvl8pPr marL="2803657" indent="0">
              <a:buNone/>
              <a:defRPr sz="1400" b="1"/>
            </a:lvl8pPr>
            <a:lvl9pPr marL="320418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62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68" indent="0">
              <a:buNone/>
              <a:defRPr sz="1400" b="1"/>
            </a:lvl4pPr>
            <a:lvl5pPr marL="1602089" indent="0">
              <a:buNone/>
              <a:defRPr sz="1400" b="1"/>
            </a:lvl5pPr>
            <a:lvl6pPr marL="2002611" indent="0">
              <a:buNone/>
              <a:defRPr sz="1400" b="1"/>
            </a:lvl6pPr>
            <a:lvl7pPr marL="2403137" indent="0">
              <a:buNone/>
              <a:defRPr sz="1400" b="1"/>
            </a:lvl7pPr>
            <a:lvl8pPr marL="2803657" indent="0">
              <a:buNone/>
              <a:defRPr sz="1400" b="1"/>
            </a:lvl8pPr>
            <a:lvl9pPr marL="320418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62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Holder 6"/>
          <p:cNvSpPr>
            <a:spLocks noGrp="1"/>
          </p:cNvSpPr>
          <p:nvPr>
            <p:ph type="sldNum" sz="quarter" idx="11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9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8" y="273520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8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68" indent="0">
              <a:buNone/>
              <a:defRPr sz="800"/>
            </a:lvl4pPr>
            <a:lvl5pPr marL="1602089" indent="0">
              <a:buNone/>
              <a:defRPr sz="800"/>
            </a:lvl5pPr>
            <a:lvl6pPr marL="2002611" indent="0">
              <a:buNone/>
              <a:defRPr sz="800"/>
            </a:lvl6pPr>
            <a:lvl7pPr marL="2403137" indent="0">
              <a:buNone/>
              <a:defRPr sz="800"/>
            </a:lvl7pPr>
            <a:lvl8pPr marL="2803657" indent="0">
              <a:buNone/>
              <a:defRPr sz="800"/>
            </a:lvl8pPr>
            <a:lvl9pPr marL="320418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82308" y="6538420"/>
            <a:ext cx="1521879" cy="342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50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3" y="4800895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3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525" indent="0">
              <a:buNone/>
              <a:defRPr sz="2500"/>
            </a:lvl2pPr>
            <a:lvl3pPr marL="801046" indent="0">
              <a:buNone/>
              <a:defRPr sz="2100"/>
            </a:lvl3pPr>
            <a:lvl4pPr marL="1201568" indent="0">
              <a:buNone/>
              <a:defRPr sz="1800"/>
            </a:lvl4pPr>
            <a:lvl5pPr marL="1602089" indent="0">
              <a:buNone/>
              <a:defRPr sz="1800"/>
            </a:lvl5pPr>
            <a:lvl6pPr marL="2002611" indent="0">
              <a:buNone/>
              <a:defRPr sz="1800"/>
            </a:lvl6pPr>
            <a:lvl7pPr marL="2403137" indent="0">
              <a:buNone/>
              <a:defRPr sz="1800"/>
            </a:lvl7pPr>
            <a:lvl8pPr marL="2803657" indent="0">
              <a:buNone/>
              <a:defRPr sz="1800"/>
            </a:lvl8pPr>
            <a:lvl9pPr marL="320418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3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68" indent="0">
              <a:buNone/>
              <a:defRPr sz="800"/>
            </a:lvl4pPr>
            <a:lvl5pPr marL="1602089" indent="0">
              <a:buNone/>
              <a:defRPr sz="800"/>
            </a:lvl5pPr>
            <a:lvl6pPr marL="2002611" indent="0">
              <a:buNone/>
              <a:defRPr sz="800"/>
            </a:lvl6pPr>
            <a:lvl7pPr marL="2403137" indent="0">
              <a:buNone/>
              <a:defRPr sz="800"/>
            </a:lvl7pPr>
            <a:lvl8pPr marL="2803657" indent="0">
              <a:buNone/>
              <a:defRPr sz="800"/>
            </a:lvl8pPr>
            <a:lvl9pPr marL="320418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84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6"/>
            <a:ext cx="7886971" cy="1324383"/>
          </a:xfrm>
          <a:prstGeom prst="rect">
            <a:avLst/>
          </a:prstGeom>
        </p:spPr>
        <p:txBody>
          <a:bodyPr vert="horz" lIns="80140" tIns="40070" rIns="80140" bIns="4007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6343" y="1770644"/>
            <a:ext cx="7886971" cy="4351750"/>
          </a:xfrm>
          <a:prstGeom prst="rect">
            <a:avLst/>
          </a:prstGeom>
        </p:spPr>
        <p:txBody>
          <a:bodyPr vert="horz" lIns="80140" tIns="40070" rIns="80140" bIns="4007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5" y="6357038"/>
            <a:ext cx="1085415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5952" y="6357038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r" defTabSz="801401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50" indent="-200350" algn="r" defTabSz="80140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1050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7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4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31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8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5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2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9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8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5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2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9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6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26" tIns="40063" rIns="80126" bIns="40063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26" tIns="40063" rIns="80126" bIns="40063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</p:sldLayoutIdLst>
  <p:txStyles>
    <p:titleStyle>
      <a:lvl1pPr algn="r" defTabSz="80125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14" indent="-200314" algn="r" defTabSz="80125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943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573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202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831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460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089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718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348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31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259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887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14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776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40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03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19" tIns="40060" rIns="80119" bIns="4006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19" tIns="40060" rIns="80119" bIns="4006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</p:sldLayoutIdLst>
  <p:txStyles>
    <p:titleStyle>
      <a:lvl1pPr algn="r" defTabSz="80118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296" indent="-200296" algn="r" defTabSz="801188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890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484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077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671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264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58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1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46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112" tIns="40056" rIns="80112" bIns="40056" rtlCol="0" anchor="t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7" y="1600781"/>
            <a:ext cx="8229057" cy="4525935"/>
          </a:xfrm>
          <a:prstGeom prst="rect">
            <a:avLst/>
          </a:prstGeom>
        </p:spPr>
        <p:txBody>
          <a:bodyPr vert="horz" lIns="80112" tIns="40056" rIns="80112" bIns="40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59534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79" y="6482865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3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3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5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5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</p:sldLayoutIdLst>
  <p:txStyles>
    <p:titleStyle>
      <a:lvl1pPr algn="l" defTabSz="801117" rtl="0" eaLnBrk="1" latinLnBrk="0" hangingPunct="1">
        <a:spcBef>
          <a:spcPct val="0"/>
        </a:spcBef>
        <a:buNone/>
        <a:defRPr sz="21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419" indent="-300419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06" indent="-250349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95" indent="-200278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952" indent="-200278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511" indent="-200278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069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627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184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743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6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17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74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3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789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35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90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46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33" tIns="40067" rIns="80133" bIns="40067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33" tIns="40067" rIns="80133" bIns="40067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</p:sldLayoutIdLst>
  <p:txStyles>
    <p:titleStyle>
      <a:lvl1pPr algn="r" defTabSz="80133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32" indent="-200332" algn="r" defTabSz="80133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997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662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326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991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655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320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985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650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4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57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89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18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019" y="263805"/>
            <a:ext cx="6018805" cy="365541"/>
          </a:xfrm>
          <a:prstGeom prst="rect">
            <a:avLst/>
          </a:prstGeom>
        </p:spPr>
        <p:txBody>
          <a:bodyPr vert="horz" lIns="80126" tIns="40063" rIns="80126" bIns="40063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5" y="1600779"/>
            <a:ext cx="8229057" cy="4525935"/>
          </a:xfrm>
          <a:prstGeom prst="rect">
            <a:avLst/>
          </a:prstGeom>
        </p:spPr>
        <p:txBody>
          <a:bodyPr vert="horz" lIns="80126" tIns="40063" rIns="80126" bIns="400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82862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77" y="6482863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 flipH="1">
            <a:off x="0" y="10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1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1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5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3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</p:sldLayoutIdLst>
  <p:txStyles>
    <p:titleStyle>
      <a:lvl1pPr algn="l" defTabSz="801259" rtl="0" eaLnBrk="1" latinLnBrk="0" hangingPunct="1">
        <a:spcBef>
          <a:spcPct val="0"/>
        </a:spcBef>
        <a:buNone/>
        <a:defRPr sz="19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472" indent="-300472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022" indent="-25039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73" indent="-20031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202" indent="-20031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831" indent="-20031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460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089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718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348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31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259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887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14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776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40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03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19" tIns="40060" rIns="80119" bIns="4006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19" tIns="40060" rIns="80119" bIns="4006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</p:sldLayoutIdLst>
  <p:txStyles>
    <p:titleStyle>
      <a:lvl1pPr algn="r" defTabSz="80118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296" indent="-200296" algn="r" defTabSz="801188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890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484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077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671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264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58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1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46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12" tIns="40056" rIns="80112" bIns="40056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12" tIns="40056" rIns="80112" bIns="40056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</p:sldLayoutIdLst>
  <p:txStyles>
    <p:titleStyle>
      <a:lvl1pPr algn="r" defTabSz="80111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278" indent="-200278" algn="r" defTabSz="801117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836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395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1952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511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069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627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184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743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6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17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74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3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789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35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90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46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105" tIns="40053" rIns="80105" bIns="40053" rtlCol="0" anchor="t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8" y="1600782"/>
            <a:ext cx="8229057" cy="4525935"/>
          </a:xfrm>
          <a:prstGeom prst="rect">
            <a:avLst/>
          </a:prstGeom>
        </p:spPr>
        <p:txBody>
          <a:bodyPr vert="horz" lIns="80105" tIns="40053" rIns="80105" bIns="400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59534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80" y="6482866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4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4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5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5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</p:sldLayoutIdLst>
  <p:txStyles>
    <p:titleStyle>
      <a:lvl1pPr algn="l" defTabSz="801046" rtl="0" eaLnBrk="1" latinLnBrk="0" hangingPunct="1">
        <a:spcBef>
          <a:spcPct val="0"/>
        </a:spcBef>
        <a:buNone/>
        <a:defRPr sz="21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392" indent="-300392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49" indent="-250327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06" indent="-200260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828" indent="-200260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351" indent="-200260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2873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396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3917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441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68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8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1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37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57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2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5"/>
            <a:ext cx="7886971" cy="1324383"/>
          </a:xfrm>
          <a:prstGeom prst="rect">
            <a:avLst/>
          </a:prstGeom>
        </p:spPr>
        <p:txBody>
          <a:bodyPr vert="horz" lIns="80147" tIns="40074" rIns="80147" bIns="40074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6343" y="1770643"/>
            <a:ext cx="7886971" cy="4351750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4" y="6357038"/>
            <a:ext cx="1085415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5952" y="6357038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</p:sldLayoutIdLst>
  <p:txStyles>
    <p:titleStyle>
      <a:lvl1pPr algn="r" defTabSz="801472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68" indent="-200368" algn="r" defTabSz="80147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1104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840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575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3311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4047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6"/>
            <a:ext cx="7886971" cy="1324383"/>
          </a:xfrm>
          <a:prstGeom prst="rect">
            <a:avLst/>
          </a:prstGeom>
        </p:spPr>
        <p:txBody>
          <a:bodyPr vert="horz" lIns="80140" tIns="40070" rIns="80140" bIns="4007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40" tIns="40070" rIns="80140" bIns="4007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</p:sldLayoutIdLst>
  <p:txStyles>
    <p:titleStyle>
      <a:lvl1pPr algn="r" defTabSz="801401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50" indent="-200350" algn="r" defTabSz="80140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1050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7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4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31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8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5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2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9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8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5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2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9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6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019" y="263804"/>
            <a:ext cx="6018805" cy="365541"/>
          </a:xfrm>
          <a:prstGeom prst="rect">
            <a:avLst/>
          </a:prstGeom>
        </p:spPr>
        <p:txBody>
          <a:bodyPr vert="horz" lIns="80133" tIns="40067" rIns="80133" bIns="40067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600778"/>
            <a:ext cx="8229057" cy="4525935"/>
          </a:xfrm>
          <a:prstGeom prst="rect">
            <a:avLst/>
          </a:prstGeom>
        </p:spPr>
        <p:txBody>
          <a:bodyPr vert="horz" lIns="80133" tIns="40067" rIns="80133" bIns="400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82862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76" y="6482862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 flipH="1">
            <a:off x="0" y="9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0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0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4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2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</p:sldLayoutIdLst>
  <p:txStyles>
    <p:titleStyle>
      <a:lvl1pPr algn="l" defTabSz="801330" rtl="0" eaLnBrk="1" latinLnBrk="0" hangingPunct="1">
        <a:spcBef>
          <a:spcPct val="0"/>
        </a:spcBef>
        <a:buNone/>
        <a:defRPr sz="19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499" indent="-300499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080" indent="-250416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62" indent="-200332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326" indent="-200332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991" indent="-200332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655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320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985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650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4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57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89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18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na.szaszova@unicreditgroup.sk" TargetMode="Externa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0806" y="1149303"/>
            <a:ext cx="7689626" cy="2448272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Changes in the financial </a:t>
            </a:r>
            <a:r>
              <a:rPr lang="en-US" sz="2000" i="1" dirty="0" err="1">
                <a:solidFill>
                  <a:schemeClr val="tx1"/>
                </a:solidFill>
              </a:rPr>
              <a:t>Labour</a:t>
            </a:r>
            <a:r>
              <a:rPr lang="en-US" sz="2000" i="1" dirty="0">
                <a:solidFill>
                  <a:schemeClr val="tx1"/>
                </a:solidFill>
              </a:rPr>
              <a:t> Market: the impact of</a:t>
            </a:r>
            <a:r>
              <a:rPr lang="sk-SK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Directive 2014/65 (MiFID II)</a:t>
            </a:r>
            <a:r>
              <a:rPr lang="sk-SK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and Digitalization. </a:t>
            </a:r>
            <a:r>
              <a:rPr lang="sk-SK" sz="2000" i="1" dirty="0">
                <a:solidFill>
                  <a:schemeClr val="tx1"/>
                </a:solidFill>
              </a:rPr>
              <a:t/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The key-role of Social Dialogue and Industrial Relations to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manage the transition from 'traditional' to 'hybrid' contracts for a renewed</a:t>
            </a:r>
            <a:r>
              <a:rPr lang="sk-SK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protection - VS/2019/0097</a:t>
            </a:r>
            <a:r>
              <a:rPr lang="sk-SK" sz="2000" i="1" dirty="0">
                <a:solidFill>
                  <a:schemeClr val="tx1"/>
                </a:solidFill>
              </a:rPr>
              <a:t/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sk-SK" sz="2000" i="1" dirty="0">
                <a:solidFill>
                  <a:schemeClr val="tx1"/>
                </a:solidFill>
              </a:rPr>
              <a:t/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sk-SK" sz="2400" i="1" dirty="0">
                <a:solidFill>
                  <a:schemeClr val="tx1"/>
                </a:solidFill>
              </a:rPr>
              <a:t>SLOVAKIA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1266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16.4.2021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</a:p>
        </p:txBody>
      </p:sp>
      <p:pic>
        <p:nvPicPr>
          <p:cNvPr id="7" name="Picture 6" descr="cid:image001.jpg@01D4E3E8.C0A4F1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29172"/>
            <a:ext cx="848866" cy="55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ok 4">
            <a:extLst>
              <a:ext uri="{FF2B5EF4-FFF2-40B4-BE49-F238E27FC236}">
                <a16:creationId xmlns:a16="http://schemas.microsoft.com/office/drawing/2014/main" xmlns="" id="{D47CB4E5-FA52-4397-B569-5A26509D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9990"/>
            <a:ext cx="1246869" cy="7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spc="100" dirty="0" err="1"/>
              <a:t>Covid</a:t>
            </a:r>
            <a:r>
              <a:rPr lang="sk-SK" sz="2800" b="1" spc="100" dirty="0"/>
              <a:t> &amp; </a:t>
            </a:r>
            <a:r>
              <a:rPr lang="sk-SK" sz="2800" b="1" spc="100" dirty="0" err="1"/>
              <a:t>digitization</a:t>
            </a:r>
            <a:r>
              <a:rPr lang="sk-SK" sz="2800" b="1" spc="100" dirty="0"/>
              <a:t> I.</a:t>
            </a:r>
          </a:p>
          <a:p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Protective measures (shortening of the opening hours</a:t>
            </a:r>
            <a:r>
              <a:rPr lang="sk-SK" sz="2000" dirty="0"/>
              <a:t>, </a:t>
            </a:r>
            <a:r>
              <a:rPr lang="en-US" sz="2000" dirty="0"/>
              <a:t>shifting )are going to be </a:t>
            </a:r>
            <a:r>
              <a:rPr lang="sk-SK" sz="2000" dirty="0" err="1"/>
              <a:t>lifted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Employees from head office </a:t>
            </a:r>
            <a:r>
              <a:rPr lang="sk-SK" sz="2000" dirty="0"/>
              <a:t>are </a:t>
            </a:r>
            <a:r>
              <a:rPr lang="en-US" sz="2000" dirty="0"/>
              <a:t>working mostly from home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Business continues as before pandemic, </a:t>
            </a:r>
            <a:r>
              <a:rPr lang="en-US" sz="2000" b="1" dirty="0"/>
              <a:t>sales pressure</a:t>
            </a:r>
            <a:r>
              <a:rPr lang="sk-SK" sz="2000" b="1" dirty="0"/>
              <a:t>s</a:t>
            </a:r>
            <a:r>
              <a:rPr lang="en-US" sz="2000" b="1" dirty="0"/>
              <a:t> </a:t>
            </a:r>
            <a:r>
              <a:rPr lang="en-US" sz="2000" dirty="0"/>
              <a:t>even higher, plans are ambitions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Staff </a:t>
            </a:r>
            <a:r>
              <a:rPr lang="sk-SK" sz="2000" dirty="0"/>
              <a:t>at</a:t>
            </a:r>
            <a:r>
              <a:rPr lang="en-US" sz="2000" dirty="0"/>
              <a:t> branches is overloaded </a:t>
            </a:r>
            <a:r>
              <a:rPr lang="sk-SK" sz="2000" dirty="0" err="1"/>
              <a:t>also</a:t>
            </a:r>
            <a:r>
              <a:rPr lang="sk-SK" sz="2000" dirty="0"/>
              <a:t> </a:t>
            </a:r>
            <a:r>
              <a:rPr lang="en-US" sz="2000" dirty="0"/>
              <a:t>by control activities required by regulator (AML, KYC)</a:t>
            </a: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Clients </a:t>
            </a:r>
            <a:r>
              <a:rPr lang="sk-SK" sz="2000" dirty="0"/>
              <a:t>are </a:t>
            </a:r>
            <a:r>
              <a:rPr lang="en-US" sz="2000" dirty="0"/>
              <a:t>contacted by phone, loan products and products of insurance companies like </a:t>
            </a:r>
            <a:r>
              <a:rPr lang="sk-SK" sz="2000" dirty="0" err="1"/>
              <a:t>travel</a:t>
            </a:r>
            <a:r>
              <a:rPr lang="en-US" sz="2000" dirty="0"/>
              <a:t>, life insurance and investment life insurance</a:t>
            </a:r>
            <a:r>
              <a:rPr lang="sk-SK" sz="2000" dirty="0"/>
              <a:t> are </a:t>
            </a:r>
            <a:r>
              <a:rPr lang="sk-SK" sz="2000" dirty="0" err="1"/>
              <a:t>offered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2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err="1"/>
              <a:t>Covid</a:t>
            </a:r>
            <a:r>
              <a:rPr lang="en-US" sz="2800" b="1" spc="100" dirty="0"/>
              <a:t> &amp; digitization II.</a:t>
            </a:r>
          </a:p>
          <a:p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Economic results of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en-US" sz="2000" dirty="0"/>
              <a:t> last year </a:t>
            </a:r>
            <a:r>
              <a:rPr lang="sk-SK" sz="2000" dirty="0"/>
              <a:t>are </a:t>
            </a:r>
            <a:r>
              <a:rPr lang="en-US" sz="2000" dirty="0"/>
              <a:t>not so bad as expected. Overall net profit </a:t>
            </a:r>
            <a:r>
              <a:rPr lang="sk-SK" sz="2000" dirty="0"/>
              <a:t>in</a:t>
            </a:r>
            <a:r>
              <a:rPr lang="en-US" sz="2000" dirty="0"/>
              <a:t> banking sector in Slovakia is lower by 27% compared to previous year. This decrease is driven by creating </a:t>
            </a:r>
            <a:r>
              <a:rPr lang="en-US" sz="2000" dirty="0" err="1"/>
              <a:t>writedowns</a:t>
            </a:r>
            <a:r>
              <a:rPr lang="en-US" sz="2000" dirty="0"/>
              <a:t> on loans which are more than twice higher as last year</a:t>
            </a: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Banks are still seeking how to increase </a:t>
            </a:r>
            <a:r>
              <a:rPr lang="sk-SK" sz="2000" dirty="0" err="1"/>
              <a:t>profitability</a:t>
            </a:r>
            <a:endParaRPr lang="en-US" i="1" spc="100" dirty="0">
              <a:highlight>
                <a:srgbClr val="00FF00"/>
              </a:highligh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 process of </a:t>
            </a:r>
            <a:r>
              <a:rPr lang="en-US" sz="2000" b="1" dirty="0"/>
              <a:t>reducing the number of employees </a:t>
            </a:r>
            <a:r>
              <a:rPr lang="en-US" sz="2000" dirty="0"/>
              <a:t>is continuing especially in retail network but not only</a:t>
            </a: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Y</a:t>
            </a:r>
            <a:r>
              <a:rPr lang="en-US" sz="2000" dirty="0"/>
              <a:t>ear</a:t>
            </a:r>
            <a:r>
              <a:rPr lang="sk-SK" sz="2000" dirty="0"/>
              <a:t>-on-</a:t>
            </a:r>
            <a:r>
              <a:rPr lang="en-US" sz="2000" dirty="0"/>
              <a:t>year </a:t>
            </a:r>
            <a:r>
              <a:rPr lang="en-US" sz="2000" dirty="0" err="1"/>
              <a:t>decrea</a:t>
            </a:r>
            <a:r>
              <a:rPr lang="sk-SK" sz="2000" dirty="0" err="1"/>
              <a:t>se</a:t>
            </a:r>
            <a:r>
              <a:rPr lang="en-US" sz="2000" dirty="0"/>
              <a:t> </a:t>
            </a:r>
            <a:r>
              <a:rPr lang="sk-SK" sz="2000" dirty="0"/>
              <a:t>of </a:t>
            </a:r>
            <a:r>
              <a:rPr lang="sk-SK" sz="2000" dirty="0" err="1"/>
              <a:t>employees</a:t>
            </a:r>
            <a:r>
              <a:rPr lang="sk-SK" sz="2000" dirty="0"/>
              <a:t>, in UCB 10%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  <a:p>
            <a:endParaRPr lang="sk-SK" sz="2000" dirty="0"/>
          </a:p>
          <a:p>
            <a:endParaRPr lang="sk-SK" sz="2000" dirty="0"/>
          </a:p>
          <a:p>
            <a:pPr marL="457160" indent="-45716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6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6034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sz="2800" b="1" dirty="0"/>
              <a:t>							</a:t>
            </a:r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F8306FA1-4C9A-4680-AF14-0B3A7D91DC29}"/>
              </a:ext>
            </a:extLst>
          </p:cNvPr>
          <p:cNvSpPr txBox="1"/>
          <p:nvPr/>
        </p:nvSpPr>
        <p:spPr>
          <a:xfrm>
            <a:off x="619175" y="1077278"/>
            <a:ext cx="7905650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err="1"/>
              <a:t>Covid</a:t>
            </a:r>
            <a:r>
              <a:rPr lang="en-US" sz="2800" b="1" spc="100" dirty="0"/>
              <a:t> &amp; digitization</a:t>
            </a:r>
            <a:r>
              <a:rPr lang="sk-SK" sz="2800" b="1" spc="100" dirty="0"/>
              <a:t> III.</a:t>
            </a:r>
          </a:p>
          <a:p>
            <a:pPr>
              <a:spcAft>
                <a:spcPts val="1200"/>
              </a:spcAft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Digitalization has negative impact not only on employment but also on the quality of the services for clients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Automatic processes and ap</a:t>
            </a:r>
            <a:r>
              <a:rPr lang="sk-SK" sz="2000" dirty="0"/>
              <a:t>p</a:t>
            </a:r>
            <a:r>
              <a:rPr lang="en-US" sz="2000" dirty="0" err="1"/>
              <a:t>lications</a:t>
            </a:r>
            <a:r>
              <a:rPr lang="en-US" sz="2000" dirty="0"/>
              <a:t> are launched not properly tested with lots of bugs what cause</a:t>
            </a:r>
            <a:r>
              <a:rPr lang="sk-SK" sz="2000" dirty="0"/>
              <a:t>s</a:t>
            </a:r>
            <a:r>
              <a:rPr lang="en-US" sz="2000" dirty="0"/>
              <a:t> enormous number of complaints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Clients are forced to change their habits</a:t>
            </a:r>
            <a:r>
              <a:rPr lang="sk-SK" sz="2000" dirty="0"/>
              <a:t>, </a:t>
            </a:r>
            <a:r>
              <a:rPr lang="en-US" sz="2000" dirty="0"/>
              <a:t>use mobile applications </a:t>
            </a:r>
            <a:r>
              <a:rPr lang="sk-SK" sz="2000" dirty="0"/>
              <a:t>and </a:t>
            </a:r>
            <a:r>
              <a:rPr lang="sk-SK" sz="2000" dirty="0" err="1"/>
              <a:t>other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</a:t>
            </a:r>
            <a:r>
              <a:rPr lang="sk-SK" sz="2000" dirty="0" err="1"/>
              <a:t>channels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sk-SK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59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6034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sz="2800" b="1" dirty="0"/>
              <a:t>							</a:t>
            </a:r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F8306FA1-4C9A-4680-AF14-0B3A7D91DC29}"/>
              </a:ext>
            </a:extLst>
          </p:cNvPr>
          <p:cNvSpPr txBox="1"/>
          <p:nvPr/>
        </p:nvSpPr>
        <p:spPr>
          <a:xfrm>
            <a:off x="755576" y="1090926"/>
            <a:ext cx="7905650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spc="100" dirty="0"/>
              <a:t>New </a:t>
            </a:r>
            <a:r>
              <a:rPr lang="sk-SK" sz="2800" b="1" spc="100" dirty="0" err="1"/>
              <a:t>normal</a:t>
            </a:r>
            <a:endParaRPr lang="sk-SK" sz="2800" b="1" spc="100" dirty="0"/>
          </a:p>
          <a:p>
            <a:pPr>
              <a:spcAft>
                <a:spcPts val="1200"/>
              </a:spcAft>
            </a:pPr>
            <a:endParaRPr lang="sk-SK" sz="2800" b="1" spc="100" dirty="0"/>
          </a:p>
          <a:p>
            <a:pPr>
              <a:spcAft>
                <a:spcPts val="1200"/>
              </a:spcAft>
            </a:pPr>
            <a:r>
              <a:rPr lang="sk-SK" sz="2000" dirty="0"/>
              <a:t>B</a:t>
            </a:r>
            <a:r>
              <a:rPr lang="en-US" sz="2000" dirty="0" err="1"/>
              <a:t>anks</a:t>
            </a:r>
            <a:r>
              <a:rPr lang="en-US" sz="2000" dirty="0"/>
              <a:t> take advantage of the </a:t>
            </a:r>
            <a:r>
              <a:rPr lang="sk-SK" sz="2000" dirty="0" err="1"/>
              <a:t>current</a:t>
            </a:r>
            <a:r>
              <a:rPr lang="sk-SK" sz="2000" dirty="0"/>
              <a:t> </a:t>
            </a:r>
            <a:r>
              <a:rPr lang="en-US" sz="2000" dirty="0"/>
              <a:t>situation </a:t>
            </a:r>
            <a:endParaRPr lang="sk-SK" sz="2000" dirty="0"/>
          </a:p>
          <a:p>
            <a:pPr>
              <a:spcAft>
                <a:spcPts val="1200"/>
              </a:spcAft>
            </a:pPr>
            <a:r>
              <a:rPr lang="sk-SK" sz="2000" dirty="0"/>
              <a:t>	- </a:t>
            </a:r>
            <a:r>
              <a:rPr lang="sk-SK" sz="2000" dirty="0" err="1"/>
              <a:t>reducing</a:t>
            </a:r>
            <a:r>
              <a:rPr lang="sk-SK" sz="2000" dirty="0"/>
              <a:t> </a:t>
            </a:r>
            <a:r>
              <a:rPr lang="sk-SK" sz="2000" dirty="0" err="1"/>
              <a:t>number</a:t>
            </a:r>
            <a:r>
              <a:rPr lang="sk-SK" sz="2000" dirty="0"/>
              <a:t> of </a:t>
            </a:r>
            <a:r>
              <a:rPr lang="sk-SK" sz="2000" dirty="0" err="1"/>
              <a:t>employees</a:t>
            </a:r>
            <a:endParaRPr lang="sk-SK" sz="2000" dirty="0"/>
          </a:p>
          <a:p>
            <a:pPr>
              <a:spcAft>
                <a:spcPts val="1200"/>
              </a:spcAft>
            </a:pPr>
            <a:r>
              <a:rPr lang="sk-SK" sz="2000" dirty="0"/>
              <a:t>	- </a:t>
            </a:r>
            <a:r>
              <a:rPr lang="sk-SK" sz="2000" dirty="0" err="1"/>
              <a:t>digitalization</a:t>
            </a:r>
            <a:endParaRPr lang="sk-SK" sz="2000" dirty="0"/>
          </a:p>
          <a:p>
            <a:pPr>
              <a:spcAft>
                <a:spcPts val="1200"/>
              </a:spcAft>
            </a:pPr>
            <a:r>
              <a:rPr lang="sk-SK" sz="2000" dirty="0"/>
              <a:t>	- </a:t>
            </a:r>
            <a:r>
              <a:rPr lang="sk-SK" sz="2000" dirty="0" err="1"/>
              <a:t>remote</a:t>
            </a:r>
            <a:r>
              <a:rPr lang="sk-SK" sz="2000" dirty="0"/>
              <a:t> </a:t>
            </a:r>
            <a:r>
              <a:rPr lang="sk-SK" sz="2000" dirty="0" err="1"/>
              <a:t>work</a:t>
            </a:r>
            <a:endParaRPr lang="sk-SK" sz="2000" dirty="0"/>
          </a:p>
          <a:p>
            <a:pPr algn="just">
              <a:lnSpc>
                <a:spcPct val="150000"/>
              </a:lnSpc>
            </a:pPr>
            <a:r>
              <a:rPr lang="sk-SK" sz="2800" b="1" spc="100" dirty="0"/>
              <a:t>Pros or </a:t>
            </a:r>
            <a:r>
              <a:rPr lang="sk-SK" sz="2800" b="1" spc="100" dirty="0" err="1"/>
              <a:t>cons</a:t>
            </a:r>
            <a:r>
              <a:rPr lang="sk-SK" sz="2800" b="1" spc="100" dirty="0"/>
              <a:t>?	</a:t>
            </a:r>
            <a:endParaRPr lang="en-US" sz="2800" b="1" spc="100" dirty="0"/>
          </a:p>
        </p:txBody>
      </p:sp>
    </p:spTree>
    <p:extLst>
      <p:ext uri="{BB962C8B-B14F-4D97-AF65-F5344CB8AC3E}">
        <p14:creationId xmlns:p14="http://schemas.microsoft.com/office/powerpoint/2010/main" val="166558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052736"/>
            <a:ext cx="8712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0" indent="-45716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/>
          </a:p>
          <a:p>
            <a:endParaRPr lang="sk-SK" dirty="0"/>
          </a:p>
          <a:p>
            <a:endParaRPr lang="sk-SK" dirty="0"/>
          </a:p>
          <a:p>
            <a:r>
              <a:rPr lang="sk-SK" sz="2800" b="1" dirty="0"/>
              <a:t>							</a:t>
            </a:r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CCD1D6AE-6A96-4D25-A251-2C2A1F261C85}"/>
              </a:ext>
            </a:extLst>
          </p:cNvPr>
          <p:cNvSpPr txBox="1"/>
          <p:nvPr/>
        </p:nvSpPr>
        <p:spPr>
          <a:xfrm>
            <a:off x="755576" y="1268760"/>
            <a:ext cx="79056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2800" b="1" spc="100" dirty="0"/>
              <a:t>M</a:t>
            </a:r>
            <a:r>
              <a:rPr lang="en-US" sz="2800" b="1" spc="100" dirty="0" err="1"/>
              <a:t>easures</a:t>
            </a:r>
            <a:r>
              <a:rPr lang="en-US" sz="2800" b="1" spc="100" dirty="0"/>
              <a:t> </a:t>
            </a:r>
            <a:r>
              <a:rPr lang="sk-SK" sz="2800" b="1" spc="100" dirty="0"/>
              <a:t>in </a:t>
            </a:r>
            <a:r>
              <a:rPr lang="sk-SK" sz="2800" b="1" spc="100" dirty="0" err="1"/>
              <a:t>favour</a:t>
            </a:r>
            <a:r>
              <a:rPr lang="sk-SK" sz="2800" b="1" spc="100" dirty="0"/>
              <a:t> of </a:t>
            </a:r>
            <a:r>
              <a:rPr lang="sk-SK" sz="2800" b="1" spc="100" dirty="0" err="1"/>
              <a:t>employees</a:t>
            </a:r>
            <a:endParaRPr lang="sk-SK" sz="2800" b="1" spc="100" dirty="0"/>
          </a:p>
          <a:p>
            <a:pPr>
              <a:spcAft>
                <a:spcPts val="1200"/>
              </a:spcAft>
            </a:pP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Days off for mandatory training</a:t>
            </a:r>
            <a:r>
              <a:rPr lang="sk-SK" sz="2000" dirty="0"/>
              <a:t>s</a:t>
            </a:r>
            <a:r>
              <a:rPr lang="en-US" sz="2000" dirty="0"/>
              <a:t> required</a:t>
            </a:r>
            <a:r>
              <a:rPr lang="sk-SK" sz="2000" dirty="0"/>
              <a:t> </a:t>
            </a:r>
            <a:r>
              <a:rPr lang="en-US" sz="2000" dirty="0"/>
              <a:t>by the regulator</a:t>
            </a:r>
            <a:r>
              <a:rPr lang="sk-SK" sz="2000" dirty="0"/>
              <a:t> -</a:t>
            </a:r>
            <a:r>
              <a:rPr lang="en-US" sz="2000" dirty="0"/>
              <a:t>in two banks </a:t>
            </a:r>
            <a:r>
              <a:rPr lang="sk-SK" sz="2000" dirty="0"/>
              <a:t>(UCB, CSOB)</a:t>
            </a:r>
            <a:r>
              <a:rPr lang="en-US" sz="2000" dirty="0"/>
              <a:t>, from 2 to 4 days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In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en-US" sz="2000" dirty="0"/>
              <a:t>new CA </a:t>
            </a:r>
            <a:r>
              <a:rPr lang="sk-SK" sz="2000" dirty="0"/>
              <a:t>in UCB </a:t>
            </a:r>
            <a:r>
              <a:rPr lang="sk-SK" sz="2000" dirty="0" err="1"/>
              <a:t>is</a:t>
            </a:r>
            <a:r>
              <a:rPr lang="en-US" sz="2000" dirty="0"/>
              <a:t> agreed that in case of reducing the number of the employees due to digitalization requalification will be provided to them. </a:t>
            </a:r>
            <a:r>
              <a:rPr lang="sk-SK" sz="2000" dirty="0"/>
              <a:t>Employees could </a:t>
            </a:r>
            <a:r>
              <a:rPr lang="sk-SK" sz="2000" dirty="0" smtClean="0"/>
              <a:t>cho</a:t>
            </a:r>
            <a:r>
              <a:rPr lang="it-IT" sz="2000" dirty="0" smtClean="0"/>
              <a:t>o</a:t>
            </a:r>
            <a:r>
              <a:rPr lang="sk-SK" sz="2000" dirty="0" smtClean="0"/>
              <a:t>se</a:t>
            </a:r>
            <a:r>
              <a:rPr lang="en-US" sz="2000" dirty="0" smtClean="0"/>
              <a:t> </a:t>
            </a:r>
            <a:r>
              <a:rPr lang="en-US" sz="2000" dirty="0"/>
              <a:t>the requalification in or outside the banking sector</a:t>
            </a:r>
            <a:r>
              <a:rPr lang="sk-SK" sz="2000" dirty="0"/>
              <a:t>. </a:t>
            </a:r>
            <a:r>
              <a:rPr lang="sk-SK" sz="2000" dirty="0" err="1"/>
              <a:t>Currently</a:t>
            </a:r>
            <a:r>
              <a:rPr lang="sk-SK" sz="2000" dirty="0"/>
              <a:t> </a:t>
            </a:r>
            <a:r>
              <a:rPr lang="sk-SK" sz="2000" dirty="0" err="1"/>
              <a:t>we</a:t>
            </a:r>
            <a:r>
              <a:rPr lang="sk-SK" sz="2000" dirty="0"/>
              <a:t> </a:t>
            </a:r>
            <a:r>
              <a:rPr lang="sk-SK" sz="2000" dirty="0" err="1"/>
              <a:t>have</a:t>
            </a:r>
            <a:r>
              <a:rPr lang="sk-SK" sz="2000" dirty="0"/>
              <a:t> </a:t>
            </a:r>
            <a:r>
              <a:rPr lang="sk-SK" sz="2000" dirty="0" err="1"/>
              <a:t>four</a:t>
            </a:r>
            <a:r>
              <a:rPr lang="sk-SK" sz="2000" dirty="0"/>
              <a:t> </a:t>
            </a:r>
            <a:r>
              <a:rPr lang="sk-SK" sz="2000" dirty="0" err="1"/>
              <a:t>cases</a:t>
            </a:r>
            <a:r>
              <a:rPr lang="sk-SK" sz="2000" dirty="0"/>
              <a:t>, </a:t>
            </a:r>
            <a:r>
              <a:rPr lang="sk-SK" sz="2000" dirty="0" err="1"/>
              <a:t>when</a:t>
            </a:r>
            <a:r>
              <a:rPr lang="sk-SK" sz="2000" dirty="0"/>
              <a:t> </a:t>
            </a:r>
            <a:r>
              <a:rPr lang="sk-SK" sz="2000" dirty="0" err="1"/>
              <a:t>employees</a:t>
            </a:r>
            <a:r>
              <a:rPr lang="sk-SK" sz="2000" dirty="0"/>
              <a:t> </a:t>
            </a:r>
            <a:r>
              <a:rPr lang="sk-SK" sz="2000" dirty="0" err="1"/>
              <a:t>apply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such</a:t>
            </a:r>
            <a:r>
              <a:rPr lang="sk-SK" sz="2000" dirty="0"/>
              <a:t> type of </a:t>
            </a:r>
            <a:r>
              <a:rPr lang="sk-SK" sz="2000" dirty="0" err="1"/>
              <a:t>support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6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36FE5316-1094-4738-9A06-028DE1F4222A}"/>
              </a:ext>
            </a:extLst>
          </p:cNvPr>
          <p:cNvSpPr txBox="1"/>
          <p:nvPr/>
        </p:nvSpPr>
        <p:spPr>
          <a:xfrm>
            <a:off x="2987824" y="280817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i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sk-SK" sz="3600" b="1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600" b="1" i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endParaRPr lang="en-US" sz="3600" b="1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DECD2060-3BF3-4DEB-BFB6-181F19BC2AEE}"/>
              </a:ext>
            </a:extLst>
          </p:cNvPr>
          <p:cNvSpPr txBox="1"/>
          <p:nvPr/>
        </p:nvSpPr>
        <p:spPr>
          <a:xfrm>
            <a:off x="4788024" y="580526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sk-SK" dirty="0"/>
          </a:p>
          <a:p>
            <a:endParaRPr lang="sk-SK" u="sng" dirty="0">
              <a:hlinkClick r:id="rId2"/>
            </a:endParaRPr>
          </a:p>
          <a:p>
            <a:r>
              <a:rPr lang="sk-SK" u="sng" dirty="0">
                <a:hlinkClick r:id="rId2"/>
              </a:rPr>
              <a:t>jana.szaszova@unicreditgroup.sk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14362"/>
      </p:ext>
    </p:extLst>
  </p:cSld>
  <p:clrMapOvr>
    <a:masterClrMapping/>
  </p:clrMapOvr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rdusio">
  <a:themeElements>
    <a:clrScheme name="Cordusio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F50"/>
      </a:accent1>
      <a:accent2>
        <a:srgbClr val="DDE5ED"/>
      </a:accent2>
      <a:accent3>
        <a:srgbClr val="5E8AB4"/>
      </a:accent3>
      <a:accent4>
        <a:srgbClr val="6DCDB8"/>
      </a:accent4>
      <a:accent5>
        <a:srgbClr val="FFC658"/>
      </a:accent5>
      <a:accent6>
        <a:srgbClr val="FFA400"/>
      </a:accent6>
      <a:hlink>
        <a:srgbClr val="0072CE"/>
      </a:hlink>
      <a:folHlink>
        <a:srgbClr val="EB1E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" id="{3E3D3488-A9F6-4B74-B55F-E04EC2AF9984}" vid="{9F5C3E4A-F5CB-45DA-8ED9-623FDD26FA11}"/>
    </a:ext>
  </a:extLst>
</a:theme>
</file>

<file path=ppt/theme/theme10.xml><?xml version="1.0" encoding="utf-8"?>
<a:theme xmlns:a="http://schemas.openxmlformats.org/drawingml/2006/main" name="1_Master Cordusio 2 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38110CAE-71A1-4BB3-83F7-A9D51EF80D0C}"/>
    </a:ext>
  </a:extLst>
</a:theme>
</file>

<file path=ppt/theme/theme11.xml><?xml version="1.0" encoding="utf-8"?>
<a:theme xmlns:a="http://schemas.openxmlformats.org/drawingml/2006/main" name="1_Now,New,Next 2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B43F40B6-D25D-4FFE-9857-34845A693382}"/>
    </a:ext>
  </a:extLst>
</a:theme>
</file>

<file path=ppt/theme/theme12.xml><?xml version="1.0" encoding="utf-8"?>
<a:theme xmlns:a="http://schemas.openxmlformats.org/drawingml/2006/main" name="1_Bullet point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093744F0-F92D-4D73-B902-B805481D2133}"/>
    </a:ext>
  </a:extLst>
</a:theme>
</file>

<file path=ppt/theme/theme13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w,New,Next 1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FAF89AC9-6039-4433-82B7-20EAC8F5B72D}"/>
    </a:ext>
  </a:extLst>
</a:theme>
</file>

<file path=ppt/theme/theme3.xml><?xml version="1.0" encoding="utf-8"?>
<a:theme xmlns:a="http://schemas.openxmlformats.org/drawingml/2006/main" name="Bullet Point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662ACCC5-01C6-4E30-8A7A-F462F1E85317}"/>
    </a:ext>
  </a:extLst>
</a:theme>
</file>

<file path=ppt/theme/theme4.xml><?xml version="1.0" encoding="utf-8"?>
<a:theme xmlns:a="http://schemas.openxmlformats.org/drawingml/2006/main" name="Master Cordusio 2 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38110CAE-71A1-4BB3-83F7-A9D51EF80D0C}"/>
    </a:ext>
  </a:extLst>
</a:theme>
</file>

<file path=ppt/theme/theme5.xml><?xml version="1.0" encoding="utf-8"?>
<a:theme xmlns:a="http://schemas.openxmlformats.org/drawingml/2006/main" name="Now,New,Next 2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B43F40B6-D25D-4FFE-9857-34845A693382}"/>
    </a:ext>
  </a:extLst>
</a:theme>
</file>

<file path=ppt/theme/theme6.xml><?xml version="1.0" encoding="utf-8"?>
<a:theme xmlns:a="http://schemas.openxmlformats.org/drawingml/2006/main" name="Bullet point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093744F0-F92D-4D73-B902-B805481D2133}"/>
    </a:ext>
  </a:extLst>
</a:theme>
</file>

<file path=ppt/theme/theme7.xml><?xml version="1.0" encoding="utf-8"?>
<a:theme xmlns:a="http://schemas.openxmlformats.org/drawingml/2006/main" name="1_Cordusio">
  <a:themeElements>
    <a:clrScheme name="Cordusio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F50"/>
      </a:accent1>
      <a:accent2>
        <a:srgbClr val="DDE5ED"/>
      </a:accent2>
      <a:accent3>
        <a:srgbClr val="5E8AB4"/>
      </a:accent3>
      <a:accent4>
        <a:srgbClr val="6DCDB8"/>
      </a:accent4>
      <a:accent5>
        <a:srgbClr val="FFC658"/>
      </a:accent5>
      <a:accent6>
        <a:srgbClr val="FFA400"/>
      </a:accent6>
      <a:hlink>
        <a:srgbClr val="0072CE"/>
      </a:hlink>
      <a:folHlink>
        <a:srgbClr val="EB1E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" id="{3E3D3488-A9F6-4B74-B55F-E04EC2AF9984}" vid="{9F5C3E4A-F5CB-45DA-8ED9-623FDD26FA11}"/>
    </a:ext>
  </a:extLst>
</a:theme>
</file>

<file path=ppt/theme/theme8.xml><?xml version="1.0" encoding="utf-8"?>
<a:theme xmlns:a="http://schemas.openxmlformats.org/drawingml/2006/main" name="1_Now,New,Next 1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FAF89AC9-6039-4433-82B7-20EAC8F5B72D}"/>
    </a:ext>
  </a:extLst>
</a:theme>
</file>

<file path=ppt/theme/theme9.xml><?xml version="1.0" encoding="utf-8"?>
<a:theme xmlns:a="http://schemas.openxmlformats.org/drawingml/2006/main" name="1_Bullet Point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662ACCC5-01C6-4E30-8A7A-F462F1E8531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Cordusio</Template>
  <TotalTime>6700</TotalTime>
  <Words>361</Words>
  <Application>Microsoft Office PowerPoint</Application>
  <PresentationFormat>Presentazione su schermo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7</vt:i4>
      </vt:variant>
    </vt:vector>
  </HeadingPairs>
  <TitlesOfParts>
    <vt:vector size="20" baseType="lpstr">
      <vt:lpstr>Cordusio</vt:lpstr>
      <vt:lpstr>Now,New,Next 1</vt:lpstr>
      <vt:lpstr>Bullet Points 1</vt:lpstr>
      <vt:lpstr>Master Cordusio 2 </vt:lpstr>
      <vt:lpstr>Now,New,Next 2</vt:lpstr>
      <vt:lpstr>Bullet points 2</vt:lpstr>
      <vt:lpstr>1_Cordusio</vt:lpstr>
      <vt:lpstr>1_Now,New,Next 1</vt:lpstr>
      <vt:lpstr>1_Bullet Points 1</vt:lpstr>
      <vt:lpstr>1_Master Cordusio 2 </vt:lpstr>
      <vt:lpstr>1_Now,New,Next 2</vt:lpstr>
      <vt:lpstr>1_Bullet points 2</vt:lpstr>
      <vt:lpstr>Concourse</vt:lpstr>
      <vt:lpstr>Changes in the financial Labour Market: the impact of Directive 2014/65 (MiFID II) and Digitalization.  The key-role of Social Dialogue and Industrial Relations to manage the transition from 'traditional' to 'hybrid' contracts for a renewed protection - VS/2019/0097  SLOVAKIA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Bargaining in UniCredit Bank in Slovakia</dc:title>
  <dc:creator>Mama</dc:creator>
  <cp:lastModifiedBy>Malvolti</cp:lastModifiedBy>
  <cp:revision>118</cp:revision>
  <dcterms:created xsi:type="dcterms:W3CDTF">2017-10-08T20:12:55Z</dcterms:created>
  <dcterms:modified xsi:type="dcterms:W3CDTF">2021-04-16T21:34:35Z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a92781-1fcb-4da3-a1a2-e534c28a25f3_Enabled">
    <vt:lpwstr>true</vt:lpwstr>
  </property>
  <property fmtid="{D5CDD505-2E9C-101B-9397-08002B2CF9AE}" pid="3" name="MSIP_Label_faa92781-1fcb-4da3-a1a2-e534c28a25f3_SetDate">
    <vt:lpwstr>2020-09-23T06:23:17Z</vt:lpwstr>
  </property>
  <property fmtid="{D5CDD505-2E9C-101B-9397-08002B2CF9AE}" pid="4" name="MSIP_Label_faa92781-1fcb-4da3-a1a2-e534c28a25f3_Method">
    <vt:lpwstr>Standard</vt:lpwstr>
  </property>
  <property fmtid="{D5CDD505-2E9C-101B-9397-08002B2CF9AE}" pid="5" name="MSIP_Label_faa92781-1fcb-4da3-a1a2-e534c28a25f3_Name">
    <vt:lpwstr>in UniCredit Group - no visual markings2</vt:lpwstr>
  </property>
  <property fmtid="{D5CDD505-2E9C-101B-9397-08002B2CF9AE}" pid="6" name="MSIP_Label_faa92781-1fcb-4da3-a1a2-e534c28a25f3_SiteId">
    <vt:lpwstr>2cc49ce9-66a1-41ac-a96b-bdc54247696a</vt:lpwstr>
  </property>
  <property fmtid="{D5CDD505-2E9C-101B-9397-08002B2CF9AE}" pid="7" name="MSIP_Label_faa92781-1fcb-4da3-a1a2-e534c28a25f3_ActionId">
    <vt:lpwstr>c2cdc64c-27a6-42e0-9858-000028b689e2</vt:lpwstr>
  </property>
  <property fmtid="{D5CDD505-2E9C-101B-9397-08002B2CF9AE}" pid="8" name="MSIP_Label_faa92781-1fcb-4da3-a1a2-e534c28a25f3_ContentBits">
    <vt:lpwstr>0</vt:lpwstr>
  </property>
</Properties>
</file>