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  <p:sldMasterId id="2147483718" r:id="rId2"/>
  </p:sldMasterIdLst>
  <p:notesMasterIdLst>
    <p:notesMasterId r:id="rId17"/>
  </p:notesMasterIdLst>
  <p:sldIdLst>
    <p:sldId id="256" r:id="rId3"/>
    <p:sldId id="278" r:id="rId4"/>
    <p:sldId id="279" r:id="rId5"/>
    <p:sldId id="280" r:id="rId6"/>
    <p:sldId id="289" r:id="rId7"/>
    <p:sldId id="274" r:id="rId8"/>
    <p:sldId id="281" r:id="rId9"/>
    <p:sldId id="282" r:id="rId10"/>
    <p:sldId id="283" r:id="rId11"/>
    <p:sldId id="285" r:id="rId12"/>
    <p:sldId id="268" r:id="rId13"/>
    <p:sldId id="266" r:id="rId14"/>
    <p:sldId id="272" r:id="rId15"/>
    <p:sldId id="277" r:id="rId16"/>
  </p:sldIdLst>
  <p:sldSz cx="8999538" cy="5060950"/>
  <p:notesSz cx="6858000" cy="9144000"/>
  <p:defaultTextStyle>
    <a:defPPr>
      <a:defRPr lang="en-US"/>
    </a:defPPr>
    <a:lvl1pPr marL="0" algn="l" defTabSz="674807" rtl="0" eaLnBrk="1" latinLnBrk="0" hangingPunct="1">
      <a:defRPr sz="1329" kern="1200">
        <a:solidFill>
          <a:schemeClr val="tx1"/>
        </a:solidFill>
        <a:latin typeface="+mn-lt"/>
        <a:ea typeface="+mn-ea"/>
        <a:cs typeface="+mn-cs"/>
      </a:defRPr>
    </a:lvl1pPr>
    <a:lvl2pPr marL="337404" algn="l" defTabSz="674807" rtl="0" eaLnBrk="1" latinLnBrk="0" hangingPunct="1">
      <a:defRPr sz="1329" kern="1200">
        <a:solidFill>
          <a:schemeClr val="tx1"/>
        </a:solidFill>
        <a:latin typeface="+mn-lt"/>
        <a:ea typeface="+mn-ea"/>
        <a:cs typeface="+mn-cs"/>
      </a:defRPr>
    </a:lvl2pPr>
    <a:lvl3pPr marL="674807" algn="l" defTabSz="674807" rtl="0" eaLnBrk="1" latinLnBrk="0" hangingPunct="1">
      <a:defRPr sz="1329" kern="1200">
        <a:solidFill>
          <a:schemeClr val="tx1"/>
        </a:solidFill>
        <a:latin typeface="+mn-lt"/>
        <a:ea typeface="+mn-ea"/>
        <a:cs typeface="+mn-cs"/>
      </a:defRPr>
    </a:lvl3pPr>
    <a:lvl4pPr marL="1012211" algn="l" defTabSz="674807" rtl="0" eaLnBrk="1" latinLnBrk="0" hangingPunct="1">
      <a:defRPr sz="1329" kern="1200">
        <a:solidFill>
          <a:schemeClr val="tx1"/>
        </a:solidFill>
        <a:latin typeface="+mn-lt"/>
        <a:ea typeface="+mn-ea"/>
        <a:cs typeface="+mn-cs"/>
      </a:defRPr>
    </a:lvl4pPr>
    <a:lvl5pPr marL="1349614" algn="l" defTabSz="674807" rtl="0" eaLnBrk="1" latinLnBrk="0" hangingPunct="1">
      <a:defRPr sz="1329" kern="1200">
        <a:solidFill>
          <a:schemeClr val="tx1"/>
        </a:solidFill>
        <a:latin typeface="+mn-lt"/>
        <a:ea typeface="+mn-ea"/>
        <a:cs typeface="+mn-cs"/>
      </a:defRPr>
    </a:lvl5pPr>
    <a:lvl6pPr marL="1687018" algn="l" defTabSz="674807" rtl="0" eaLnBrk="1" latinLnBrk="0" hangingPunct="1">
      <a:defRPr sz="1329" kern="1200">
        <a:solidFill>
          <a:schemeClr val="tx1"/>
        </a:solidFill>
        <a:latin typeface="+mn-lt"/>
        <a:ea typeface="+mn-ea"/>
        <a:cs typeface="+mn-cs"/>
      </a:defRPr>
    </a:lvl6pPr>
    <a:lvl7pPr marL="2024422" algn="l" defTabSz="674807" rtl="0" eaLnBrk="1" latinLnBrk="0" hangingPunct="1">
      <a:defRPr sz="1329" kern="1200">
        <a:solidFill>
          <a:schemeClr val="tx1"/>
        </a:solidFill>
        <a:latin typeface="+mn-lt"/>
        <a:ea typeface="+mn-ea"/>
        <a:cs typeface="+mn-cs"/>
      </a:defRPr>
    </a:lvl7pPr>
    <a:lvl8pPr marL="2361825" algn="l" defTabSz="674807" rtl="0" eaLnBrk="1" latinLnBrk="0" hangingPunct="1">
      <a:defRPr sz="1329" kern="1200">
        <a:solidFill>
          <a:schemeClr val="tx1"/>
        </a:solidFill>
        <a:latin typeface="+mn-lt"/>
        <a:ea typeface="+mn-ea"/>
        <a:cs typeface="+mn-cs"/>
      </a:defRPr>
    </a:lvl8pPr>
    <a:lvl9pPr marL="2699229" algn="l" defTabSz="674807" rtl="0" eaLnBrk="1" latinLnBrk="0" hangingPunct="1">
      <a:defRPr sz="132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81"/>
  </p:normalViewPr>
  <p:slideViewPr>
    <p:cSldViewPr snapToGrid="0" snapToObjects="1">
      <p:cViewPr varScale="1">
        <p:scale>
          <a:sx n="109" d="100"/>
          <a:sy n="109" d="100"/>
        </p:scale>
        <p:origin x="-648" y="-67"/>
      </p:cViewPr>
      <p:guideLst>
        <p:guide orient="horz" pos="159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svg"/><Relationship Id="rId1" Type="http://schemas.openxmlformats.org/officeDocument/2006/relationships/image" Target="../media/image21.png"/><Relationship Id="rId6" Type="http://schemas.openxmlformats.org/officeDocument/2006/relationships/image" Target="../media/image28.svg"/><Relationship Id="rId5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30.svg"/><Relationship Id="rId1" Type="http://schemas.openxmlformats.org/officeDocument/2006/relationships/image" Target="../media/image24.png"/><Relationship Id="rId6" Type="http://schemas.openxmlformats.org/officeDocument/2006/relationships/image" Target="../media/image34.svg"/><Relationship Id="rId5" Type="http://schemas.openxmlformats.org/officeDocument/2006/relationships/image" Target="../media/image26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svg"/><Relationship Id="rId1" Type="http://schemas.openxmlformats.org/officeDocument/2006/relationships/image" Target="../media/image21.png"/><Relationship Id="rId6" Type="http://schemas.openxmlformats.org/officeDocument/2006/relationships/image" Target="../media/image28.svg"/><Relationship Id="rId5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30.svg"/><Relationship Id="rId1" Type="http://schemas.openxmlformats.org/officeDocument/2006/relationships/image" Target="../media/image24.png"/><Relationship Id="rId6" Type="http://schemas.openxmlformats.org/officeDocument/2006/relationships/image" Target="../media/image34.svg"/><Relationship Id="rId5" Type="http://schemas.openxmlformats.org/officeDocument/2006/relationships/image" Target="../media/image26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7CF2F-6092-401E-A933-588D9004F02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0A239B2-F1DE-4748-B096-94ACA8AFECCF}">
      <dgm:prSet/>
      <dgm:spPr/>
      <dgm:t>
        <a:bodyPr/>
        <a:lstStyle/>
        <a:p>
          <a:r>
            <a:rPr lang="en-US"/>
            <a:t>Goal: initiate debate with employees and reach concrete agreements</a:t>
          </a:r>
        </a:p>
      </dgm:t>
    </dgm:pt>
    <dgm:pt modelId="{22ED0FC9-4014-474D-898D-9607E736038E}" type="parTrans" cxnId="{C63A6B4D-AD82-447E-9FE2-BE6C6DBD58DD}">
      <dgm:prSet/>
      <dgm:spPr/>
      <dgm:t>
        <a:bodyPr/>
        <a:lstStyle/>
        <a:p>
          <a:endParaRPr lang="en-US"/>
        </a:p>
      </dgm:t>
    </dgm:pt>
    <dgm:pt modelId="{8DFBC49F-0FB9-4208-B368-267AF027B9C9}" type="sibTrans" cxnId="{C63A6B4D-AD82-447E-9FE2-BE6C6DBD58DD}">
      <dgm:prSet/>
      <dgm:spPr/>
      <dgm:t>
        <a:bodyPr/>
        <a:lstStyle/>
        <a:p>
          <a:endParaRPr lang="en-US"/>
        </a:p>
      </dgm:t>
    </dgm:pt>
    <dgm:pt modelId="{584339E0-14C0-4D16-BE2B-760A520198AC}">
      <dgm:prSet/>
      <dgm:spPr/>
      <dgm:t>
        <a:bodyPr/>
        <a:lstStyle/>
        <a:p>
          <a:r>
            <a:rPr lang="en-US"/>
            <a:t>Observation: increased connectivity (and working more from home) often leads to stress, fatigue and unwellness.</a:t>
          </a:r>
        </a:p>
      </dgm:t>
    </dgm:pt>
    <dgm:pt modelId="{6A4AC7DA-8F9A-4E75-B5AC-4C7EF3B82EFA}" type="parTrans" cxnId="{FA1742F2-FB2C-42E3-9BEF-8510D63C73CD}">
      <dgm:prSet/>
      <dgm:spPr/>
      <dgm:t>
        <a:bodyPr/>
        <a:lstStyle/>
        <a:p>
          <a:endParaRPr lang="en-US"/>
        </a:p>
      </dgm:t>
    </dgm:pt>
    <dgm:pt modelId="{92B559D3-9732-4E5A-A754-542332B674BE}" type="sibTrans" cxnId="{FA1742F2-FB2C-42E3-9BEF-8510D63C73CD}">
      <dgm:prSet/>
      <dgm:spPr/>
      <dgm:t>
        <a:bodyPr/>
        <a:lstStyle/>
        <a:p>
          <a:endParaRPr lang="en-US"/>
        </a:p>
      </dgm:t>
    </dgm:pt>
    <dgm:pt modelId="{D2E00478-BBAF-48AA-BBF6-FA217ACB5581}">
      <dgm:prSet/>
      <dgm:spPr/>
      <dgm:t>
        <a:bodyPr/>
        <a:lstStyle/>
        <a:p>
          <a:r>
            <a:rPr lang="en-US"/>
            <a:t>Some figures: </a:t>
          </a:r>
          <a:br>
            <a:rPr lang="en-US"/>
          </a:br>
          <a:r>
            <a:rPr lang="en-US"/>
            <a:t>- 50% of employees are often or always reachable after working hours</a:t>
          </a:r>
          <a:br>
            <a:rPr lang="en-US"/>
          </a:br>
          <a:r>
            <a:rPr lang="en-US"/>
            <a:t>- 60% of employees handle emails after working hours</a:t>
          </a:r>
          <a:br>
            <a:rPr lang="en-US"/>
          </a:br>
          <a:r>
            <a:rPr lang="en-US"/>
            <a:t>- only 20% of employees are NOT reachable after working hours</a:t>
          </a:r>
        </a:p>
      </dgm:t>
    </dgm:pt>
    <dgm:pt modelId="{4C71ABCD-D000-4B5F-BD1D-0624FA162AEF}" type="parTrans" cxnId="{0013730A-F519-4831-8A50-EE92EF1F85FA}">
      <dgm:prSet/>
      <dgm:spPr/>
      <dgm:t>
        <a:bodyPr/>
        <a:lstStyle/>
        <a:p>
          <a:endParaRPr lang="en-US"/>
        </a:p>
      </dgm:t>
    </dgm:pt>
    <dgm:pt modelId="{D2011E9F-0935-4B3D-987D-B4CD8365DF2C}" type="sibTrans" cxnId="{0013730A-F519-4831-8A50-EE92EF1F85FA}">
      <dgm:prSet/>
      <dgm:spPr/>
      <dgm:t>
        <a:bodyPr/>
        <a:lstStyle/>
        <a:p>
          <a:endParaRPr lang="en-US"/>
        </a:p>
      </dgm:t>
    </dgm:pt>
    <dgm:pt modelId="{07C33E56-5223-41EF-8B62-6BDF1FA4A649}" type="pres">
      <dgm:prSet presAssocID="{BA37CF2F-6092-401E-A933-588D9004F02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E720BD5-2416-44DA-BC07-C57DF8761D9B}" type="pres">
      <dgm:prSet presAssocID="{60A239B2-F1DE-4748-B096-94ACA8AFECCF}" presName="compNode" presStyleCnt="0"/>
      <dgm:spPr/>
    </dgm:pt>
    <dgm:pt modelId="{0EC3F78F-DEFB-4CE0-B5F7-4A608183CD7C}" type="pres">
      <dgm:prSet presAssocID="{60A239B2-F1DE-4748-B096-94ACA8AFECCF}" presName="bgRect" presStyleLbl="bgShp" presStyleIdx="0" presStyleCnt="3"/>
      <dgm:spPr/>
    </dgm:pt>
    <dgm:pt modelId="{9C572CBC-3475-4088-83E2-C2F8FB368D75}" type="pres">
      <dgm:prSet presAssocID="{60A239B2-F1DE-4748-B096-94ACA8AFECC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ad van bestuur silhouet"/>
        </a:ext>
      </dgm:extLst>
    </dgm:pt>
    <dgm:pt modelId="{909F4724-31C9-4939-AD29-B995EF05F6F5}" type="pres">
      <dgm:prSet presAssocID="{60A239B2-F1DE-4748-B096-94ACA8AFECCF}" presName="spaceRect" presStyleCnt="0"/>
      <dgm:spPr/>
    </dgm:pt>
    <dgm:pt modelId="{B09B38AD-BD45-4786-97A9-B53F7455AE34}" type="pres">
      <dgm:prSet presAssocID="{60A239B2-F1DE-4748-B096-94ACA8AFECCF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407862D6-25D4-496A-9C60-9A748964CB2E}" type="pres">
      <dgm:prSet presAssocID="{8DFBC49F-0FB9-4208-B368-267AF027B9C9}" presName="sibTrans" presStyleCnt="0"/>
      <dgm:spPr/>
    </dgm:pt>
    <dgm:pt modelId="{D03A5B2E-A443-4AC9-9970-52EEC581E841}" type="pres">
      <dgm:prSet presAssocID="{584339E0-14C0-4D16-BE2B-760A520198AC}" presName="compNode" presStyleCnt="0"/>
      <dgm:spPr/>
    </dgm:pt>
    <dgm:pt modelId="{4AFE9707-6D65-48FE-8DD3-89895F1DA738}" type="pres">
      <dgm:prSet presAssocID="{584339E0-14C0-4D16-BE2B-760A520198AC}" presName="bgRect" presStyleLbl="bgShp" presStyleIdx="1" presStyleCnt="3"/>
      <dgm:spPr/>
    </dgm:pt>
    <dgm:pt modelId="{0B841AA9-AE3D-41DA-838F-956CD889B112}" type="pres">
      <dgm:prSet presAssocID="{584339E0-14C0-4D16-BE2B-760A520198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tooid met effen opvulling"/>
        </a:ext>
      </dgm:extLst>
    </dgm:pt>
    <dgm:pt modelId="{460192C7-0C65-43EF-93C4-831F736984A6}" type="pres">
      <dgm:prSet presAssocID="{584339E0-14C0-4D16-BE2B-760A520198AC}" presName="spaceRect" presStyleCnt="0"/>
      <dgm:spPr/>
    </dgm:pt>
    <dgm:pt modelId="{77C39524-8758-4F82-B4D5-63EB4E3744DE}" type="pres">
      <dgm:prSet presAssocID="{584339E0-14C0-4D16-BE2B-760A520198AC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C44885E4-B754-4954-A54C-BD3908C736B3}" type="pres">
      <dgm:prSet presAssocID="{92B559D3-9732-4E5A-A754-542332B674BE}" presName="sibTrans" presStyleCnt="0"/>
      <dgm:spPr/>
    </dgm:pt>
    <dgm:pt modelId="{58043ED7-F0DA-4238-A319-DC85F511467B}" type="pres">
      <dgm:prSet presAssocID="{D2E00478-BBAF-48AA-BBF6-FA217ACB5581}" presName="compNode" presStyleCnt="0"/>
      <dgm:spPr/>
    </dgm:pt>
    <dgm:pt modelId="{3BD27EC1-B888-4FFF-92EE-C2DF4A412075}" type="pres">
      <dgm:prSet presAssocID="{D2E00478-BBAF-48AA-BBF6-FA217ACB5581}" presName="bgRect" presStyleLbl="bgShp" presStyleIdx="2" presStyleCnt="3"/>
      <dgm:spPr/>
    </dgm:pt>
    <dgm:pt modelId="{4FB2DE08-B75A-4124-82C7-388AD432B531}" type="pres">
      <dgm:prSet presAssocID="{D2E00478-BBAF-48AA-BBF6-FA217ACB558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reidingsdiagram met effen opvulling"/>
        </a:ext>
      </dgm:extLst>
    </dgm:pt>
    <dgm:pt modelId="{225D6591-0996-4177-859C-A95A56F4DC48}" type="pres">
      <dgm:prSet presAssocID="{D2E00478-BBAF-48AA-BBF6-FA217ACB5581}" presName="spaceRect" presStyleCnt="0"/>
      <dgm:spPr/>
    </dgm:pt>
    <dgm:pt modelId="{7CD8B728-2500-4582-BD5D-2EBDF4F00267}" type="pres">
      <dgm:prSet presAssocID="{D2E00478-BBAF-48AA-BBF6-FA217ACB5581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49DD01B1-BE26-4B69-94BB-87A955CAC81F}" type="presOf" srcId="{60A239B2-F1DE-4748-B096-94ACA8AFECCF}" destId="{B09B38AD-BD45-4786-97A9-B53F7455AE34}" srcOrd="0" destOrd="0" presId="urn:microsoft.com/office/officeart/2018/2/layout/IconVerticalSolidList"/>
    <dgm:cxn modelId="{FA1742F2-FB2C-42E3-9BEF-8510D63C73CD}" srcId="{BA37CF2F-6092-401E-A933-588D9004F02C}" destId="{584339E0-14C0-4D16-BE2B-760A520198AC}" srcOrd="1" destOrd="0" parTransId="{6A4AC7DA-8F9A-4E75-B5AC-4C7EF3B82EFA}" sibTransId="{92B559D3-9732-4E5A-A754-542332B674BE}"/>
    <dgm:cxn modelId="{C63A6B4D-AD82-447E-9FE2-BE6C6DBD58DD}" srcId="{BA37CF2F-6092-401E-A933-588D9004F02C}" destId="{60A239B2-F1DE-4748-B096-94ACA8AFECCF}" srcOrd="0" destOrd="0" parTransId="{22ED0FC9-4014-474D-898D-9607E736038E}" sibTransId="{8DFBC49F-0FB9-4208-B368-267AF027B9C9}"/>
    <dgm:cxn modelId="{0013730A-F519-4831-8A50-EE92EF1F85FA}" srcId="{BA37CF2F-6092-401E-A933-588D9004F02C}" destId="{D2E00478-BBAF-48AA-BBF6-FA217ACB5581}" srcOrd="2" destOrd="0" parTransId="{4C71ABCD-D000-4B5F-BD1D-0624FA162AEF}" sibTransId="{D2011E9F-0935-4B3D-987D-B4CD8365DF2C}"/>
    <dgm:cxn modelId="{0ED25F88-465D-4AF9-91F8-F88123FE6354}" type="presOf" srcId="{584339E0-14C0-4D16-BE2B-760A520198AC}" destId="{77C39524-8758-4F82-B4D5-63EB4E3744DE}" srcOrd="0" destOrd="0" presId="urn:microsoft.com/office/officeart/2018/2/layout/IconVerticalSolidList"/>
    <dgm:cxn modelId="{FC7F8930-28A9-4BE6-B443-90C1D5FC9F58}" type="presOf" srcId="{D2E00478-BBAF-48AA-BBF6-FA217ACB5581}" destId="{7CD8B728-2500-4582-BD5D-2EBDF4F00267}" srcOrd="0" destOrd="0" presId="urn:microsoft.com/office/officeart/2018/2/layout/IconVerticalSolidList"/>
    <dgm:cxn modelId="{C4434E1D-F9C8-4238-B992-B9D36C67BCE6}" type="presOf" srcId="{BA37CF2F-6092-401E-A933-588D9004F02C}" destId="{07C33E56-5223-41EF-8B62-6BDF1FA4A649}" srcOrd="0" destOrd="0" presId="urn:microsoft.com/office/officeart/2018/2/layout/IconVerticalSolidList"/>
    <dgm:cxn modelId="{B9C7B21F-D262-4F21-80A2-2F5D689266E4}" type="presParOf" srcId="{07C33E56-5223-41EF-8B62-6BDF1FA4A649}" destId="{AE720BD5-2416-44DA-BC07-C57DF8761D9B}" srcOrd="0" destOrd="0" presId="urn:microsoft.com/office/officeart/2018/2/layout/IconVerticalSolidList"/>
    <dgm:cxn modelId="{EB45AB86-BA4A-49BB-BA33-434BDC78E013}" type="presParOf" srcId="{AE720BD5-2416-44DA-BC07-C57DF8761D9B}" destId="{0EC3F78F-DEFB-4CE0-B5F7-4A608183CD7C}" srcOrd="0" destOrd="0" presId="urn:microsoft.com/office/officeart/2018/2/layout/IconVerticalSolidList"/>
    <dgm:cxn modelId="{7274279D-7678-4EA5-9833-4437F3EE742D}" type="presParOf" srcId="{AE720BD5-2416-44DA-BC07-C57DF8761D9B}" destId="{9C572CBC-3475-4088-83E2-C2F8FB368D75}" srcOrd="1" destOrd="0" presId="urn:microsoft.com/office/officeart/2018/2/layout/IconVerticalSolidList"/>
    <dgm:cxn modelId="{BAAC1B4F-D591-4B7B-B899-628EF4C5F625}" type="presParOf" srcId="{AE720BD5-2416-44DA-BC07-C57DF8761D9B}" destId="{909F4724-31C9-4939-AD29-B995EF05F6F5}" srcOrd="2" destOrd="0" presId="urn:microsoft.com/office/officeart/2018/2/layout/IconVerticalSolidList"/>
    <dgm:cxn modelId="{88905F4C-8E22-4EAA-A4D0-2233B05061D6}" type="presParOf" srcId="{AE720BD5-2416-44DA-BC07-C57DF8761D9B}" destId="{B09B38AD-BD45-4786-97A9-B53F7455AE34}" srcOrd="3" destOrd="0" presId="urn:microsoft.com/office/officeart/2018/2/layout/IconVerticalSolidList"/>
    <dgm:cxn modelId="{E5E515B6-18E0-426E-8F55-9CCA162D74E0}" type="presParOf" srcId="{07C33E56-5223-41EF-8B62-6BDF1FA4A649}" destId="{407862D6-25D4-496A-9C60-9A748964CB2E}" srcOrd="1" destOrd="0" presId="urn:microsoft.com/office/officeart/2018/2/layout/IconVerticalSolidList"/>
    <dgm:cxn modelId="{5B758D5D-F127-4B3F-8B57-2E6408F9B1E5}" type="presParOf" srcId="{07C33E56-5223-41EF-8B62-6BDF1FA4A649}" destId="{D03A5B2E-A443-4AC9-9970-52EEC581E841}" srcOrd="2" destOrd="0" presId="urn:microsoft.com/office/officeart/2018/2/layout/IconVerticalSolidList"/>
    <dgm:cxn modelId="{F6B4E894-FCC5-4386-AA1F-328EF691AE5F}" type="presParOf" srcId="{D03A5B2E-A443-4AC9-9970-52EEC581E841}" destId="{4AFE9707-6D65-48FE-8DD3-89895F1DA738}" srcOrd="0" destOrd="0" presId="urn:microsoft.com/office/officeart/2018/2/layout/IconVerticalSolidList"/>
    <dgm:cxn modelId="{EE3C77C7-EC42-4DE3-9373-C2FFA96DD5CF}" type="presParOf" srcId="{D03A5B2E-A443-4AC9-9970-52EEC581E841}" destId="{0B841AA9-AE3D-41DA-838F-956CD889B112}" srcOrd="1" destOrd="0" presId="urn:microsoft.com/office/officeart/2018/2/layout/IconVerticalSolidList"/>
    <dgm:cxn modelId="{CAB83983-488E-4A86-884B-5C6310679E46}" type="presParOf" srcId="{D03A5B2E-A443-4AC9-9970-52EEC581E841}" destId="{460192C7-0C65-43EF-93C4-831F736984A6}" srcOrd="2" destOrd="0" presId="urn:microsoft.com/office/officeart/2018/2/layout/IconVerticalSolidList"/>
    <dgm:cxn modelId="{6D4F28C4-A121-4D51-ADFC-7CE6625D2D39}" type="presParOf" srcId="{D03A5B2E-A443-4AC9-9970-52EEC581E841}" destId="{77C39524-8758-4F82-B4D5-63EB4E3744DE}" srcOrd="3" destOrd="0" presId="urn:microsoft.com/office/officeart/2018/2/layout/IconVerticalSolidList"/>
    <dgm:cxn modelId="{4E935B2F-837A-41BC-A3F4-098C84E0D8CB}" type="presParOf" srcId="{07C33E56-5223-41EF-8B62-6BDF1FA4A649}" destId="{C44885E4-B754-4954-A54C-BD3908C736B3}" srcOrd="3" destOrd="0" presId="urn:microsoft.com/office/officeart/2018/2/layout/IconVerticalSolidList"/>
    <dgm:cxn modelId="{375E2B37-EDAC-4C01-8230-8E111DA67F87}" type="presParOf" srcId="{07C33E56-5223-41EF-8B62-6BDF1FA4A649}" destId="{58043ED7-F0DA-4238-A319-DC85F511467B}" srcOrd="4" destOrd="0" presId="urn:microsoft.com/office/officeart/2018/2/layout/IconVerticalSolidList"/>
    <dgm:cxn modelId="{26F2E928-A6FC-41ED-9700-56520EA42F17}" type="presParOf" srcId="{58043ED7-F0DA-4238-A319-DC85F511467B}" destId="{3BD27EC1-B888-4FFF-92EE-C2DF4A412075}" srcOrd="0" destOrd="0" presId="urn:microsoft.com/office/officeart/2018/2/layout/IconVerticalSolidList"/>
    <dgm:cxn modelId="{A3D88DA1-AD44-4520-A275-070AA85A0D03}" type="presParOf" srcId="{58043ED7-F0DA-4238-A319-DC85F511467B}" destId="{4FB2DE08-B75A-4124-82C7-388AD432B531}" srcOrd="1" destOrd="0" presId="urn:microsoft.com/office/officeart/2018/2/layout/IconVerticalSolidList"/>
    <dgm:cxn modelId="{C233E13C-D229-4DD6-84C4-382A4F43E93C}" type="presParOf" srcId="{58043ED7-F0DA-4238-A319-DC85F511467B}" destId="{225D6591-0996-4177-859C-A95A56F4DC48}" srcOrd="2" destOrd="0" presId="urn:microsoft.com/office/officeart/2018/2/layout/IconVerticalSolidList"/>
    <dgm:cxn modelId="{6489EE91-4310-4420-AB4F-562DED613A4A}" type="presParOf" srcId="{58043ED7-F0DA-4238-A319-DC85F511467B}" destId="{7CD8B728-2500-4582-BD5D-2EBDF4F002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76C0E0-6E3A-4938-B861-CDF222D3D153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C2F267C-C477-4017-9D33-B49CD8D270E8}">
      <dgm:prSet/>
      <dgm:spPr/>
      <dgm:t>
        <a:bodyPr/>
        <a:lstStyle/>
        <a:p>
          <a:r>
            <a:rPr lang="en-US"/>
            <a:t>How do employees experience work-life balance?</a:t>
          </a:r>
        </a:p>
      </dgm:t>
    </dgm:pt>
    <dgm:pt modelId="{63E22401-BFC3-43DF-9DBD-B55DCD0E73D3}" type="parTrans" cxnId="{60B96A44-8C95-42D3-920F-3EB6AB292F72}">
      <dgm:prSet/>
      <dgm:spPr/>
      <dgm:t>
        <a:bodyPr/>
        <a:lstStyle/>
        <a:p>
          <a:endParaRPr lang="en-US"/>
        </a:p>
      </dgm:t>
    </dgm:pt>
    <dgm:pt modelId="{1E12CA1C-AC93-451E-89E1-57A7793F9A12}" type="sibTrans" cxnId="{60B96A44-8C95-42D3-920F-3EB6AB292F72}">
      <dgm:prSet/>
      <dgm:spPr/>
      <dgm:t>
        <a:bodyPr/>
        <a:lstStyle/>
        <a:p>
          <a:endParaRPr lang="en-US"/>
        </a:p>
      </dgm:t>
    </dgm:pt>
    <dgm:pt modelId="{8C475DFD-33FA-4771-9051-A2D6A4A55552}">
      <dgm:prSet/>
      <dgm:spPr/>
      <dgm:t>
        <a:bodyPr/>
        <a:lstStyle/>
        <a:p>
          <a:r>
            <a:rPr lang="en-US"/>
            <a:t>Huge blurring of boundaries</a:t>
          </a:r>
        </a:p>
      </dgm:t>
    </dgm:pt>
    <dgm:pt modelId="{4E6D8244-39B7-44B5-A0CA-E66189FE764E}" type="parTrans" cxnId="{70581362-BD95-4266-B402-8FD986BFFBC2}">
      <dgm:prSet/>
      <dgm:spPr/>
      <dgm:t>
        <a:bodyPr/>
        <a:lstStyle/>
        <a:p>
          <a:endParaRPr lang="en-US"/>
        </a:p>
      </dgm:t>
    </dgm:pt>
    <dgm:pt modelId="{1717D241-DD64-4193-AFEA-A8073B549891}" type="sibTrans" cxnId="{70581362-BD95-4266-B402-8FD986BFFBC2}">
      <dgm:prSet/>
      <dgm:spPr/>
      <dgm:t>
        <a:bodyPr/>
        <a:lstStyle/>
        <a:p>
          <a:endParaRPr lang="en-US"/>
        </a:p>
      </dgm:t>
    </dgm:pt>
    <dgm:pt modelId="{A6B83270-25D5-4937-AC60-3CB2BE4C2718}">
      <dgm:prSet/>
      <dgm:spPr/>
      <dgm:t>
        <a:bodyPr/>
        <a:lstStyle/>
        <a:p>
          <a:r>
            <a:rPr lang="en-US"/>
            <a:t>How do we deal with this consciously?</a:t>
          </a:r>
        </a:p>
      </dgm:t>
    </dgm:pt>
    <dgm:pt modelId="{7DA258B6-940F-48E0-B849-EBD0401D8D7B}" type="parTrans" cxnId="{A50C1256-DB9C-4DAD-8F67-0D12AE094AFD}">
      <dgm:prSet/>
      <dgm:spPr/>
      <dgm:t>
        <a:bodyPr/>
        <a:lstStyle/>
        <a:p>
          <a:endParaRPr lang="en-US"/>
        </a:p>
      </dgm:t>
    </dgm:pt>
    <dgm:pt modelId="{4A6B6918-484E-4F49-853C-56E7507CD1F4}" type="sibTrans" cxnId="{A50C1256-DB9C-4DAD-8F67-0D12AE094AFD}">
      <dgm:prSet/>
      <dgm:spPr/>
      <dgm:t>
        <a:bodyPr/>
        <a:lstStyle/>
        <a:p>
          <a:endParaRPr lang="en-US"/>
        </a:p>
      </dgm:t>
    </dgm:pt>
    <dgm:pt modelId="{8EDA5BEF-0DD8-4B80-9A0B-29AB1F2E501A}">
      <dgm:prSet/>
      <dgm:spPr/>
      <dgm:t>
        <a:bodyPr/>
        <a:lstStyle/>
        <a:p>
          <a:r>
            <a:rPr lang="en-US"/>
            <a:t>Important for individual work experience and job satisfaction</a:t>
          </a:r>
        </a:p>
      </dgm:t>
    </dgm:pt>
    <dgm:pt modelId="{6093357B-A932-4192-9460-AAB6922DDC65}" type="parTrans" cxnId="{0E18B5B8-7115-4E20-B538-CBE4AF4CE536}">
      <dgm:prSet/>
      <dgm:spPr/>
      <dgm:t>
        <a:bodyPr/>
        <a:lstStyle/>
        <a:p>
          <a:endParaRPr lang="en-US"/>
        </a:p>
      </dgm:t>
    </dgm:pt>
    <dgm:pt modelId="{F9FF7030-FE02-48C1-94BD-39B405E0CD88}" type="sibTrans" cxnId="{0E18B5B8-7115-4E20-B538-CBE4AF4CE536}">
      <dgm:prSet/>
      <dgm:spPr/>
      <dgm:t>
        <a:bodyPr/>
        <a:lstStyle/>
        <a:p>
          <a:endParaRPr lang="en-US"/>
        </a:p>
      </dgm:t>
    </dgm:pt>
    <dgm:pt modelId="{169FCA4A-9001-44DF-937B-5D052934E423}">
      <dgm:prSet/>
      <dgm:spPr/>
      <dgm:t>
        <a:bodyPr/>
        <a:lstStyle/>
        <a:p>
          <a:r>
            <a:rPr lang="en-US"/>
            <a:t>Important to look for collective solutions together with employees</a:t>
          </a:r>
        </a:p>
      </dgm:t>
    </dgm:pt>
    <dgm:pt modelId="{AC3B4B62-F910-4A07-84C8-80C9A74EA7CC}" type="parTrans" cxnId="{EEC895FC-487D-4B3F-B58F-55BC09D9F45A}">
      <dgm:prSet/>
      <dgm:spPr/>
      <dgm:t>
        <a:bodyPr/>
        <a:lstStyle/>
        <a:p>
          <a:endParaRPr lang="en-US"/>
        </a:p>
      </dgm:t>
    </dgm:pt>
    <dgm:pt modelId="{D6BC8637-4A08-4EE1-84F8-A952FA4D9A9C}" type="sibTrans" cxnId="{EEC895FC-487D-4B3F-B58F-55BC09D9F45A}">
      <dgm:prSet/>
      <dgm:spPr/>
      <dgm:t>
        <a:bodyPr/>
        <a:lstStyle/>
        <a:p>
          <a:endParaRPr lang="en-US"/>
        </a:p>
      </dgm:t>
    </dgm:pt>
    <dgm:pt modelId="{CB228482-6405-41F2-A033-10B0237369D6}" type="pres">
      <dgm:prSet presAssocID="{C276C0E0-6E3A-4938-B861-CDF222D3D15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B15964A-D0EB-4AE4-A04E-65ADE9934A86}" type="pres">
      <dgm:prSet presAssocID="{C276C0E0-6E3A-4938-B861-CDF222D3D153}" presName="container" presStyleCnt="0">
        <dgm:presLayoutVars>
          <dgm:dir/>
          <dgm:resizeHandles val="exact"/>
        </dgm:presLayoutVars>
      </dgm:prSet>
      <dgm:spPr/>
    </dgm:pt>
    <dgm:pt modelId="{00E16EFC-EB22-4254-95FD-AE02FDC914A1}" type="pres">
      <dgm:prSet presAssocID="{0C2F267C-C477-4017-9D33-B49CD8D270E8}" presName="compNode" presStyleCnt="0"/>
      <dgm:spPr/>
    </dgm:pt>
    <dgm:pt modelId="{9045965B-AD1E-491B-98AC-9236304B533F}" type="pres">
      <dgm:prSet presAssocID="{0C2F267C-C477-4017-9D33-B49CD8D270E8}" presName="iconBgRect" presStyleLbl="bgShp" presStyleIdx="0" presStyleCnt="5"/>
      <dgm:spPr/>
    </dgm:pt>
    <dgm:pt modelId="{81305F3A-5122-4373-A80E-C5BDAFAA64FE}" type="pres">
      <dgm:prSet presAssocID="{0C2F267C-C477-4017-9D33-B49CD8D270E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FAA113D9-8B07-4F32-96F0-E9F0F2B5A3AC}" type="pres">
      <dgm:prSet presAssocID="{0C2F267C-C477-4017-9D33-B49CD8D270E8}" presName="spaceRect" presStyleCnt="0"/>
      <dgm:spPr/>
    </dgm:pt>
    <dgm:pt modelId="{EC87EDCE-B55E-4695-86A0-DF9E2C4421DF}" type="pres">
      <dgm:prSet presAssocID="{0C2F267C-C477-4017-9D33-B49CD8D270E8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82BEACE0-3195-4E00-B309-DC676FA8B221}" type="pres">
      <dgm:prSet presAssocID="{1E12CA1C-AC93-451E-89E1-57A7793F9A12}" presName="sibTrans" presStyleLbl="sibTrans2D1" presStyleIdx="0" presStyleCnt="0"/>
      <dgm:spPr/>
      <dgm:t>
        <a:bodyPr/>
        <a:lstStyle/>
        <a:p>
          <a:endParaRPr lang="it-IT"/>
        </a:p>
      </dgm:t>
    </dgm:pt>
    <dgm:pt modelId="{1A327300-4A20-4B2B-A7C4-F23C59828526}" type="pres">
      <dgm:prSet presAssocID="{8C475DFD-33FA-4771-9051-A2D6A4A55552}" presName="compNode" presStyleCnt="0"/>
      <dgm:spPr/>
    </dgm:pt>
    <dgm:pt modelId="{DB68580F-BF8F-4825-8E1E-A98A54B78841}" type="pres">
      <dgm:prSet presAssocID="{8C475DFD-33FA-4771-9051-A2D6A4A55552}" presName="iconBgRect" presStyleLbl="bgShp" presStyleIdx="1" presStyleCnt="5"/>
      <dgm:spPr/>
    </dgm:pt>
    <dgm:pt modelId="{D018D830-83C7-47FA-A2B3-B5773068DFC4}" type="pres">
      <dgm:prSet presAssocID="{8C475DFD-33FA-4771-9051-A2D6A4A5555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reeft silhouet"/>
        </a:ext>
      </dgm:extLst>
    </dgm:pt>
    <dgm:pt modelId="{A59FB15B-45EC-4414-8AF1-036C37A01F93}" type="pres">
      <dgm:prSet presAssocID="{8C475DFD-33FA-4771-9051-A2D6A4A55552}" presName="spaceRect" presStyleCnt="0"/>
      <dgm:spPr/>
    </dgm:pt>
    <dgm:pt modelId="{AFC86737-5B38-4882-8DE5-E2EACD34D3A6}" type="pres">
      <dgm:prSet presAssocID="{8C475DFD-33FA-4771-9051-A2D6A4A55552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4463EC67-9D4D-4E3F-8870-8038A66F2638}" type="pres">
      <dgm:prSet presAssocID="{1717D241-DD64-4193-AFEA-A8073B549891}" presName="sibTrans" presStyleLbl="sibTrans2D1" presStyleIdx="0" presStyleCnt="0"/>
      <dgm:spPr/>
      <dgm:t>
        <a:bodyPr/>
        <a:lstStyle/>
        <a:p>
          <a:endParaRPr lang="it-IT"/>
        </a:p>
      </dgm:t>
    </dgm:pt>
    <dgm:pt modelId="{63F06A24-92D6-46ED-88BC-85E260B47A88}" type="pres">
      <dgm:prSet presAssocID="{A6B83270-25D5-4937-AC60-3CB2BE4C2718}" presName="compNode" presStyleCnt="0"/>
      <dgm:spPr/>
    </dgm:pt>
    <dgm:pt modelId="{1BCFE16B-B9BE-492C-852A-9A0685F1471D}" type="pres">
      <dgm:prSet presAssocID="{A6B83270-25D5-4937-AC60-3CB2BE4C2718}" presName="iconBgRect" presStyleLbl="bgShp" presStyleIdx="2" presStyleCnt="5"/>
      <dgm:spPr/>
    </dgm:pt>
    <dgm:pt modelId="{4998A1D7-B35C-4B1E-AA18-D987F69F2CDD}" type="pres">
      <dgm:prSet presAssocID="{A6B83270-25D5-4937-AC60-3CB2BE4C271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0E0221C-E83F-434F-B579-5D1990F9BD64}" type="pres">
      <dgm:prSet presAssocID="{A6B83270-25D5-4937-AC60-3CB2BE4C2718}" presName="spaceRect" presStyleCnt="0"/>
      <dgm:spPr/>
    </dgm:pt>
    <dgm:pt modelId="{388903A3-162C-4906-AEF2-04B4B131EEF4}" type="pres">
      <dgm:prSet presAssocID="{A6B83270-25D5-4937-AC60-3CB2BE4C2718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77480D37-47C8-4555-B094-1D451744C6EC}" type="pres">
      <dgm:prSet presAssocID="{4A6B6918-484E-4F49-853C-56E7507CD1F4}" presName="sibTrans" presStyleLbl="sibTrans2D1" presStyleIdx="0" presStyleCnt="0"/>
      <dgm:spPr/>
      <dgm:t>
        <a:bodyPr/>
        <a:lstStyle/>
        <a:p>
          <a:endParaRPr lang="it-IT"/>
        </a:p>
      </dgm:t>
    </dgm:pt>
    <dgm:pt modelId="{80B80027-B283-4F7D-B883-8E8E21845000}" type="pres">
      <dgm:prSet presAssocID="{8EDA5BEF-0DD8-4B80-9A0B-29AB1F2E501A}" presName="compNode" presStyleCnt="0"/>
      <dgm:spPr/>
    </dgm:pt>
    <dgm:pt modelId="{F124D2F2-7139-4A30-8742-583BC89B2372}" type="pres">
      <dgm:prSet presAssocID="{8EDA5BEF-0DD8-4B80-9A0B-29AB1F2E501A}" presName="iconBgRect" presStyleLbl="bgShp" presStyleIdx="3" presStyleCnt="5"/>
      <dgm:spPr/>
    </dgm:pt>
    <dgm:pt modelId="{FC9804B6-C4CA-41C8-BFEB-925D600DBA44}" type="pres">
      <dgm:prSet presAssocID="{8EDA5BEF-0DD8-4B80-9A0B-29AB1F2E501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ik met effen opvulling"/>
        </a:ext>
      </dgm:extLst>
    </dgm:pt>
    <dgm:pt modelId="{3BAFD515-99FA-4256-894E-9644C87EC833}" type="pres">
      <dgm:prSet presAssocID="{8EDA5BEF-0DD8-4B80-9A0B-29AB1F2E501A}" presName="spaceRect" presStyleCnt="0"/>
      <dgm:spPr/>
    </dgm:pt>
    <dgm:pt modelId="{EE1F5D06-36D6-4605-9781-7D02FD61E4CA}" type="pres">
      <dgm:prSet presAssocID="{8EDA5BEF-0DD8-4B80-9A0B-29AB1F2E501A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B1E7ED2A-826B-486A-AA52-EF9854C39DDC}" type="pres">
      <dgm:prSet presAssocID="{F9FF7030-FE02-48C1-94BD-39B405E0CD88}" presName="sibTrans" presStyleLbl="sibTrans2D1" presStyleIdx="0" presStyleCnt="0"/>
      <dgm:spPr/>
      <dgm:t>
        <a:bodyPr/>
        <a:lstStyle/>
        <a:p>
          <a:endParaRPr lang="it-IT"/>
        </a:p>
      </dgm:t>
    </dgm:pt>
    <dgm:pt modelId="{77E232A9-640B-4649-AC9C-9282ADD936EB}" type="pres">
      <dgm:prSet presAssocID="{169FCA4A-9001-44DF-937B-5D052934E423}" presName="compNode" presStyleCnt="0"/>
      <dgm:spPr/>
    </dgm:pt>
    <dgm:pt modelId="{2638CECB-1FA3-4977-BAA9-F7D0648E3348}" type="pres">
      <dgm:prSet presAssocID="{169FCA4A-9001-44DF-937B-5D052934E423}" presName="iconBgRect" presStyleLbl="bgShp" presStyleIdx="4" presStyleCnt="5"/>
      <dgm:spPr/>
    </dgm:pt>
    <dgm:pt modelId="{AC3DE0A0-56C2-4B24-A5C0-1E0AEBFA2386}" type="pres">
      <dgm:prSet presAssocID="{169FCA4A-9001-44DF-937B-5D052934E42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bruikers"/>
        </a:ext>
      </dgm:extLst>
    </dgm:pt>
    <dgm:pt modelId="{541CD0F3-BFEE-4978-908A-34641FD80389}" type="pres">
      <dgm:prSet presAssocID="{169FCA4A-9001-44DF-937B-5D052934E423}" presName="spaceRect" presStyleCnt="0"/>
      <dgm:spPr/>
    </dgm:pt>
    <dgm:pt modelId="{BE609093-D9DE-4B90-99E0-48074F723E34}" type="pres">
      <dgm:prSet presAssocID="{169FCA4A-9001-44DF-937B-5D052934E423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0581362-BD95-4266-B402-8FD986BFFBC2}" srcId="{C276C0E0-6E3A-4938-B861-CDF222D3D153}" destId="{8C475DFD-33FA-4771-9051-A2D6A4A55552}" srcOrd="1" destOrd="0" parTransId="{4E6D8244-39B7-44B5-A0CA-E66189FE764E}" sibTransId="{1717D241-DD64-4193-AFEA-A8073B549891}"/>
    <dgm:cxn modelId="{2D2B8202-6F8F-4858-A22D-507FC1C7C897}" type="presOf" srcId="{F9FF7030-FE02-48C1-94BD-39B405E0CD88}" destId="{B1E7ED2A-826B-486A-AA52-EF9854C39DDC}" srcOrd="0" destOrd="0" presId="urn:microsoft.com/office/officeart/2018/2/layout/IconCircleList"/>
    <dgm:cxn modelId="{60B96A44-8C95-42D3-920F-3EB6AB292F72}" srcId="{C276C0E0-6E3A-4938-B861-CDF222D3D153}" destId="{0C2F267C-C477-4017-9D33-B49CD8D270E8}" srcOrd="0" destOrd="0" parTransId="{63E22401-BFC3-43DF-9DBD-B55DCD0E73D3}" sibTransId="{1E12CA1C-AC93-451E-89E1-57A7793F9A12}"/>
    <dgm:cxn modelId="{C6EF5859-037D-4E6E-BF38-052EE8E5C585}" type="presOf" srcId="{8C475DFD-33FA-4771-9051-A2D6A4A55552}" destId="{AFC86737-5B38-4882-8DE5-E2EACD34D3A6}" srcOrd="0" destOrd="0" presId="urn:microsoft.com/office/officeart/2018/2/layout/IconCircleList"/>
    <dgm:cxn modelId="{A50C1256-DB9C-4DAD-8F67-0D12AE094AFD}" srcId="{C276C0E0-6E3A-4938-B861-CDF222D3D153}" destId="{A6B83270-25D5-4937-AC60-3CB2BE4C2718}" srcOrd="2" destOrd="0" parTransId="{7DA258B6-940F-48E0-B849-EBD0401D8D7B}" sibTransId="{4A6B6918-484E-4F49-853C-56E7507CD1F4}"/>
    <dgm:cxn modelId="{85A5A895-D454-49FC-BABA-9D9CBAFEFC7D}" type="presOf" srcId="{0C2F267C-C477-4017-9D33-B49CD8D270E8}" destId="{EC87EDCE-B55E-4695-86A0-DF9E2C4421DF}" srcOrd="0" destOrd="0" presId="urn:microsoft.com/office/officeart/2018/2/layout/IconCircleList"/>
    <dgm:cxn modelId="{5EC45EAF-5BDC-4DF2-96ED-12B8D3F4D0AD}" type="presOf" srcId="{169FCA4A-9001-44DF-937B-5D052934E423}" destId="{BE609093-D9DE-4B90-99E0-48074F723E34}" srcOrd="0" destOrd="0" presId="urn:microsoft.com/office/officeart/2018/2/layout/IconCircleList"/>
    <dgm:cxn modelId="{132249EC-1142-4DD9-A652-E47161F77048}" type="presOf" srcId="{C276C0E0-6E3A-4938-B861-CDF222D3D153}" destId="{CB228482-6405-41F2-A033-10B0237369D6}" srcOrd="0" destOrd="0" presId="urn:microsoft.com/office/officeart/2018/2/layout/IconCircleList"/>
    <dgm:cxn modelId="{2C48769A-42AE-4593-A32C-EC1FC79BE5CC}" type="presOf" srcId="{4A6B6918-484E-4F49-853C-56E7507CD1F4}" destId="{77480D37-47C8-4555-B094-1D451744C6EC}" srcOrd="0" destOrd="0" presId="urn:microsoft.com/office/officeart/2018/2/layout/IconCircleList"/>
    <dgm:cxn modelId="{EEC895FC-487D-4B3F-B58F-55BC09D9F45A}" srcId="{C276C0E0-6E3A-4938-B861-CDF222D3D153}" destId="{169FCA4A-9001-44DF-937B-5D052934E423}" srcOrd="4" destOrd="0" parTransId="{AC3B4B62-F910-4A07-84C8-80C9A74EA7CC}" sibTransId="{D6BC8637-4A08-4EE1-84F8-A952FA4D9A9C}"/>
    <dgm:cxn modelId="{0E18B5B8-7115-4E20-B538-CBE4AF4CE536}" srcId="{C276C0E0-6E3A-4938-B861-CDF222D3D153}" destId="{8EDA5BEF-0DD8-4B80-9A0B-29AB1F2E501A}" srcOrd="3" destOrd="0" parTransId="{6093357B-A932-4192-9460-AAB6922DDC65}" sibTransId="{F9FF7030-FE02-48C1-94BD-39B405E0CD88}"/>
    <dgm:cxn modelId="{B0DE8315-E964-436A-B00B-4B5E973AAAC4}" type="presOf" srcId="{1E12CA1C-AC93-451E-89E1-57A7793F9A12}" destId="{82BEACE0-3195-4E00-B309-DC676FA8B221}" srcOrd="0" destOrd="0" presId="urn:microsoft.com/office/officeart/2018/2/layout/IconCircleList"/>
    <dgm:cxn modelId="{906AF70D-DE4A-47D0-AF5E-B946C3A536F9}" type="presOf" srcId="{A6B83270-25D5-4937-AC60-3CB2BE4C2718}" destId="{388903A3-162C-4906-AEF2-04B4B131EEF4}" srcOrd="0" destOrd="0" presId="urn:microsoft.com/office/officeart/2018/2/layout/IconCircleList"/>
    <dgm:cxn modelId="{D17002A1-648B-4890-A298-792BBF81D4B7}" type="presOf" srcId="{1717D241-DD64-4193-AFEA-A8073B549891}" destId="{4463EC67-9D4D-4E3F-8870-8038A66F2638}" srcOrd="0" destOrd="0" presId="urn:microsoft.com/office/officeart/2018/2/layout/IconCircleList"/>
    <dgm:cxn modelId="{419F8339-BEA4-408D-B4B8-D21FECA3C98E}" type="presOf" srcId="{8EDA5BEF-0DD8-4B80-9A0B-29AB1F2E501A}" destId="{EE1F5D06-36D6-4605-9781-7D02FD61E4CA}" srcOrd="0" destOrd="0" presId="urn:microsoft.com/office/officeart/2018/2/layout/IconCircleList"/>
    <dgm:cxn modelId="{FAB39133-C896-4E64-9216-89407F7B0A78}" type="presParOf" srcId="{CB228482-6405-41F2-A033-10B0237369D6}" destId="{AB15964A-D0EB-4AE4-A04E-65ADE9934A86}" srcOrd="0" destOrd="0" presId="urn:microsoft.com/office/officeart/2018/2/layout/IconCircleList"/>
    <dgm:cxn modelId="{535F244C-E108-4551-8D6A-7F9B9519000C}" type="presParOf" srcId="{AB15964A-D0EB-4AE4-A04E-65ADE9934A86}" destId="{00E16EFC-EB22-4254-95FD-AE02FDC914A1}" srcOrd="0" destOrd="0" presId="urn:microsoft.com/office/officeart/2018/2/layout/IconCircleList"/>
    <dgm:cxn modelId="{3B01EC9B-3562-4BC6-A02F-253301880383}" type="presParOf" srcId="{00E16EFC-EB22-4254-95FD-AE02FDC914A1}" destId="{9045965B-AD1E-491B-98AC-9236304B533F}" srcOrd="0" destOrd="0" presId="urn:microsoft.com/office/officeart/2018/2/layout/IconCircleList"/>
    <dgm:cxn modelId="{F5E94ED1-ACB1-4601-A58D-6EE52C517370}" type="presParOf" srcId="{00E16EFC-EB22-4254-95FD-AE02FDC914A1}" destId="{81305F3A-5122-4373-A80E-C5BDAFAA64FE}" srcOrd="1" destOrd="0" presId="urn:microsoft.com/office/officeart/2018/2/layout/IconCircleList"/>
    <dgm:cxn modelId="{47E3812D-5F8A-499A-B73B-4413FD6C5085}" type="presParOf" srcId="{00E16EFC-EB22-4254-95FD-AE02FDC914A1}" destId="{FAA113D9-8B07-4F32-96F0-E9F0F2B5A3AC}" srcOrd="2" destOrd="0" presId="urn:microsoft.com/office/officeart/2018/2/layout/IconCircleList"/>
    <dgm:cxn modelId="{E5A86C70-E47A-4EA4-93D4-4B22E7F5845E}" type="presParOf" srcId="{00E16EFC-EB22-4254-95FD-AE02FDC914A1}" destId="{EC87EDCE-B55E-4695-86A0-DF9E2C4421DF}" srcOrd="3" destOrd="0" presId="urn:microsoft.com/office/officeart/2018/2/layout/IconCircleList"/>
    <dgm:cxn modelId="{A93EE89E-C9FC-44DA-9F9D-D1CFB6525DBA}" type="presParOf" srcId="{AB15964A-D0EB-4AE4-A04E-65ADE9934A86}" destId="{82BEACE0-3195-4E00-B309-DC676FA8B221}" srcOrd="1" destOrd="0" presId="urn:microsoft.com/office/officeart/2018/2/layout/IconCircleList"/>
    <dgm:cxn modelId="{4CAD8CDE-8BA5-4BC8-B76D-426C990D9A7B}" type="presParOf" srcId="{AB15964A-D0EB-4AE4-A04E-65ADE9934A86}" destId="{1A327300-4A20-4B2B-A7C4-F23C59828526}" srcOrd="2" destOrd="0" presId="urn:microsoft.com/office/officeart/2018/2/layout/IconCircleList"/>
    <dgm:cxn modelId="{C7DC56E3-6FE9-44D1-B383-AB4878672CC3}" type="presParOf" srcId="{1A327300-4A20-4B2B-A7C4-F23C59828526}" destId="{DB68580F-BF8F-4825-8E1E-A98A54B78841}" srcOrd="0" destOrd="0" presId="urn:microsoft.com/office/officeart/2018/2/layout/IconCircleList"/>
    <dgm:cxn modelId="{BAE8C481-9EEE-4E76-A19E-1914AB8CADB1}" type="presParOf" srcId="{1A327300-4A20-4B2B-A7C4-F23C59828526}" destId="{D018D830-83C7-47FA-A2B3-B5773068DFC4}" srcOrd="1" destOrd="0" presId="urn:microsoft.com/office/officeart/2018/2/layout/IconCircleList"/>
    <dgm:cxn modelId="{4B123742-DDF7-42D0-972F-6423307EB4AA}" type="presParOf" srcId="{1A327300-4A20-4B2B-A7C4-F23C59828526}" destId="{A59FB15B-45EC-4414-8AF1-036C37A01F93}" srcOrd="2" destOrd="0" presId="urn:microsoft.com/office/officeart/2018/2/layout/IconCircleList"/>
    <dgm:cxn modelId="{41EE9D7C-4CC6-4B4A-A2B1-80E051E4D982}" type="presParOf" srcId="{1A327300-4A20-4B2B-A7C4-F23C59828526}" destId="{AFC86737-5B38-4882-8DE5-E2EACD34D3A6}" srcOrd="3" destOrd="0" presId="urn:microsoft.com/office/officeart/2018/2/layout/IconCircleList"/>
    <dgm:cxn modelId="{106AFBC2-9B21-4C90-9270-D773C76C6951}" type="presParOf" srcId="{AB15964A-D0EB-4AE4-A04E-65ADE9934A86}" destId="{4463EC67-9D4D-4E3F-8870-8038A66F2638}" srcOrd="3" destOrd="0" presId="urn:microsoft.com/office/officeart/2018/2/layout/IconCircleList"/>
    <dgm:cxn modelId="{66502EA4-8CB7-48B4-ADE6-E8C4C1AD3AB5}" type="presParOf" srcId="{AB15964A-D0EB-4AE4-A04E-65ADE9934A86}" destId="{63F06A24-92D6-46ED-88BC-85E260B47A88}" srcOrd="4" destOrd="0" presId="urn:microsoft.com/office/officeart/2018/2/layout/IconCircleList"/>
    <dgm:cxn modelId="{9A4A9DA5-A25D-4D3D-9671-F6A1CCC9A549}" type="presParOf" srcId="{63F06A24-92D6-46ED-88BC-85E260B47A88}" destId="{1BCFE16B-B9BE-492C-852A-9A0685F1471D}" srcOrd="0" destOrd="0" presId="urn:microsoft.com/office/officeart/2018/2/layout/IconCircleList"/>
    <dgm:cxn modelId="{5A4411C5-AD5B-4660-B31C-E0B117C69CC6}" type="presParOf" srcId="{63F06A24-92D6-46ED-88BC-85E260B47A88}" destId="{4998A1D7-B35C-4B1E-AA18-D987F69F2CDD}" srcOrd="1" destOrd="0" presId="urn:microsoft.com/office/officeart/2018/2/layout/IconCircleList"/>
    <dgm:cxn modelId="{A751A01F-7A53-421E-8D58-55CB65ABEC7C}" type="presParOf" srcId="{63F06A24-92D6-46ED-88BC-85E260B47A88}" destId="{F0E0221C-E83F-434F-B579-5D1990F9BD64}" srcOrd="2" destOrd="0" presId="urn:microsoft.com/office/officeart/2018/2/layout/IconCircleList"/>
    <dgm:cxn modelId="{6BFCBBDB-CED9-45C9-9AFE-B3094F9BB625}" type="presParOf" srcId="{63F06A24-92D6-46ED-88BC-85E260B47A88}" destId="{388903A3-162C-4906-AEF2-04B4B131EEF4}" srcOrd="3" destOrd="0" presId="urn:microsoft.com/office/officeart/2018/2/layout/IconCircleList"/>
    <dgm:cxn modelId="{8C1A9294-B7F4-4DB1-A2F3-7AB1891EAAA2}" type="presParOf" srcId="{AB15964A-D0EB-4AE4-A04E-65ADE9934A86}" destId="{77480D37-47C8-4555-B094-1D451744C6EC}" srcOrd="5" destOrd="0" presId="urn:microsoft.com/office/officeart/2018/2/layout/IconCircleList"/>
    <dgm:cxn modelId="{69B9503E-7981-4178-BA43-58C2D21B01AF}" type="presParOf" srcId="{AB15964A-D0EB-4AE4-A04E-65ADE9934A86}" destId="{80B80027-B283-4F7D-B883-8E8E21845000}" srcOrd="6" destOrd="0" presId="urn:microsoft.com/office/officeart/2018/2/layout/IconCircleList"/>
    <dgm:cxn modelId="{DEB2E2B7-39D4-4553-8310-721AD62DA4DC}" type="presParOf" srcId="{80B80027-B283-4F7D-B883-8E8E21845000}" destId="{F124D2F2-7139-4A30-8742-583BC89B2372}" srcOrd="0" destOrd="0" presId="urn:microsoft.com/office/officeart/2018/2/layout/IconCircleList"/>
    <dgm:cxn modelId="{7D0AB21C-F84C-49E2-B2C6-754439906C5C}" type="presParOf" srcId="{80B80027-B283-4F7D-B883-8E8E21845000}" destId="{FC9804B6-C4CA-41C8-BFEB-925D600DBA44}" srcOrd="1" destOrd="0" presId="urn:microsoft.com/office/officeart/2018/2/layout/IconCircleList"/>
    <dgm:cxn modelId="{7F59D01C-58F6-407B-8D2F-1406CAA35CA1}" type="presParOf" srcId="{80B80027-B283-4F7D-B883-8E8E21845000}" destId="{3BAFD515-99FA-4256-894E-9644C87EC833}" srcOrd="2" destOrd="0" presId="urn:microsoft.com/office/officeart/2018/2/layout/IconCircleList"/>
    <dgm:cxn modelId="{E3FF7428-2BC6-4E58-9937-9A402F214044}" type="presParOf" srcId="{80B80027-B283-4F7D-B883-8E8E21845000}" destId="{EE1F5D06-36D6-4605-9781-7D02FD61E4CA}" srcOrd="3" destOrd="0" presId="urn:microsoft.com/office/officeart/2018/2/layout/IconCircleList"/>
    <dgm:cxn modelId="{D6528A19-B043-4718-9A36-C4228C636B0E}" type="presParOf" srcId="{AB15964A-D0EB-4AE4-A04E-65ADE9934A86}" destId="{B1E7ED2A-826B-486A-AA52-EF9854C39DDC}" srcOrd="7" destOrd="0" presId="urn:microsoft.com/office/officeart/2018/2/layout/IconCircleList"/>
    <dgm:cxn modelId="{AB810E13-9D69-4935-B6D5-B3903B9B5497}" type="presParOf" srcId="{AB15964A-D0EB-4AE4-A04E-65ADE9934A86}" destId="{77E232A9-640B-4649-AC9C-9282ADD936EB}" srcOrd="8" destOrd="0" presId="urn:microsoft.com/office/officeart/2018/2/layout/IconCircleList"/>
    <dgm:cxn modelId="{849A2C97-7DF7-4499-A7EE-1AF91FB25CCC}" type="presParOf" srcId="{77E232A9-640B-4649-AC9C-9282ADD936EB}" destId="{2638CECB-1FA3-4977-BAA9-F7D0648E3348}" srcOrd="0" destOrd="0" presId="urn:microsoft.com/office/officeart/2018/2/layout/IconCircleList"/>
    <dgm:cxn modelId="{541501F2-42BB-45F2-B857-FFCFFE32B3C6}" type="presParOf" srcId="{77E232A9-640B-4649-AC9C-9282ADD936EB}" destId="{AC3DE0A0-56C2-4B24-A5C0-1E0AEBFA2386}" srcOrd="1" destOrd="0" presId="urn:microsoft.com/office/officeart/2018/2/layout/IconCircleList"/>
    <dgm:cxn modelId="{E2C21F8B-C91F-438C-8431-2F283266B68B}" type="presParOf" srcId="{77E232A9-640B-4649-AC9C-9282ADD936EB}" destId="{541CD0F3-BFEE-4978-908A-34641FD80389}" srcOrd="2" destOrd="0" presId="urn:microsoft.com/office/officeart/2018/2/layout/IconCircleList"/>
    <dgm:cxn modelId="{2C356B99-AEC7-4E69-8C1D-2CDE59515D70}" type="presParOf" srcId="{77E232A9-640B-4649-AC9C-9282ADD936EB}" destId="{BE609093-D9DE-4B90-99E0-48074F723E3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A6D0B9-939B-4C89-A5CD-E3067E60618E}" type="doc">
      <dgm:prSet loTypeId="urn:microsoft.com/office/officeart/2005/8/layout/orgChart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33D5988-FF9F-437E-A832-51F107462FC8}">
      <dgm:prSet/>
      <dgm:spPr/>
      <dgm:t>
        <a:bodyPr/>
        <a:lstStyle/>
        <a:p>
          <a:r>
            <a:rPr lang="nl-BE"/>
            <a:t>Basis is legislation on working time</a:t>
          </a:r>
          <a:endParaRPr lang="en-US"/>
        </a:p>
      </dgm:t>
    </dgm:pt>
    <dgm:pt modelId="{471EE229-DBAE-4258-AF98-AEC05F322832}" type="parTrans" cxnId="{73AFAFE0-BB85-4BA7-B177-A528C38CA756}">
      <dgm:prSet/>
      <dgm:spPr/>
      <dgm:t>
        <a:bodyPr/>
        <a:lstStyle/>
        <a:p>
          <a:endParaRPr lang="en-US"/>
        </a:p>
      </dgm:t>
    </dgm:pt>
    <dgm:pt modelId="{3A0BBF22-70AD-4CA2-91D9-553D1C5AB999}" type="sibTrans" cxnId="{73AFAFE0-BB85-4BA7-B177-A528C38CA756}">
      <dgm:prSet/>
      <dgm:spPr/>
      <dgm:t>
        <a:bodyPr/>
        <a:lstStyle/>
        <a:p>
          <a:endParaRPr lang="en-US"/>
        </a:p>
      </dgm:t>
    </dgm:pt>
    <dgm:pt modelId="{E781EB8F-9C7C-451E-BBA3-9F921936C4C1}">
      <dgm:prSet/>
      <dgm:spPr/>
      <dgm:t>
        <a:bodyPr/>
        <a:lstStyle/>
        <a:p>
          <a:r>
            <a:rPr lang="nl-BE"/>
            <a:t>Find the right balance between setting limits and autonomy</a:t>
          </a:r>
          <a:endParaRPr lang="en-US"/>
        </a:p>
      </dgm:t>
    </dgm:pt>
    <dgm:pt modelId="{0C4869A6-6AA5-437E-AD60-994AA260A4CB}" type="parTrans" cxnId="{AE41D31A-4BC4-4D5C-AF05-280E1D8BD427}">
      <dgm:prSet/>
      <dgm:spPr/>
      <dgm:t>
        <a:bodyPr/>
        <a:lstStyle/>
        <a:p>
          <a:endParaRPr lang="en-US"/>
        </a:p>
      </dgm:t>
    </dgm:pt>
    <dgm:pt modelId="{C28B14E8-4EE6-4320-BC44-6D79E875EB5B}" type="sibTrans" cxnId="{AE41D31A-4BC4-4D5C-AF05-280E1D8BD427}">
      <dgm:prSet/>
      <dgm:spPr/>
      <dgm:t>
        <a:bodyPr/>
        <a:lstStyle/>
        <a:p>
          <a:endParaRPr lang="en-US"/>
        </a:p>
      </dgm:t>
    </dgm:pt>
    <dgm:pt modelId="{DB1A6FC9-2134-43CA-877B-C56459DA15D0}">
      <dgm:prSet/>
      <dgm:spPr/>
      <dgm:t>
        <a:bodyPr/>
        <a:lstStyle/>
        <a:p>
          <a:r>
            <a:rPr lang="nl-BE"/>
            <a:t>Make an analysis of the reality in your company and ensure involvement of the employees</a:t>
          </a:r>
          <a:endParaRPr lang="en-US"/>
        </a:p>
      </dgm:t>
    </dgm:pt>
    <dgm:pt modelId="{550F8105-077F-44F5-9412-97C26DB0A36F}" type="parTrans" cxnId="{7F4B4F3F-4D62-4B81-A941-3980D50EFAA5}">
      <dgm:prSet/>
      <dgm:spPr/>
      <dgm:t>
        <a:bodyPr/>
        <a:lstStyle/>
        <a:p>
          <a:endParaRPr lang="en-US"/>
        </a:p>
      </dgm:t>
    </dgm:pt>
    <dgm:pt modelId="{4B5CC224-16A4-41A3-9A6A-D5CD22387C51}" type="sibTrans" cxnId="{7F4B4F3F-4D62-4B81-A941-3980D50EFAA5}">
      <dgm:prSet/>
      <dgm:spPr/>
      <dgm:t>
        <a:bodyPr/>
        <a:lstStyle/>
        <a:p>
          <a:endParaRPr lang="en-US"/>
        </a:p>
      </dgm:t>
    </dgm:pt>
    <dgm:pt modelId="{A4698CC6-7CD4-4BFC-B2A1-4AC42C6ABDE4}">
      <dgm:prSet/>
      <dgm:spPr/>
      <dgm:t>
        <a:bodyPr/>
        <a:lstStyle/>
        <a:p>
          <a:r>
            <a:rPr lang="nl-BE"/>
            <a:t>Take into account the legislation on prevention of psychological risks</a:t>
          </a:r>
          <a:endParaRPr lang="en-US"/>
        </a:p>
      </dgm:t>
    </dgm:pt>
    <dgm:pt modelId="{3B1D4E3A-049F-4189-A212-1283576419E5}" type="parTrans" cxnId="{F281635D-D388-44E2-AB3A-EA9AB84BFE42}">
      <dgm:prSet/>
      <dgm:spPr/>
      <dgm:t>
        <a:bodyPr/>
        <a:lstStyle/>
        <a:p>
          <a:endParaRPr lang="en-US"/>
        </a:p>
      </dgm:t>
    </dgm:pt>
    <dgm:pt modelId="{01AFD39C-CB92-4B96-89F2-B039D9CE7486}" type="sibTrans" cxnId="{F281635D-D388-44E2-AB3A-EA9AB84BFE42}">
      <dgm:prSet/>
      <dgm:spPr/>
      <dgm:t>
        <a:bodyPr/>
        <a:lstStyle/>
        <a:p>
          <a:endParaRPr lang="en-US"/>
        </a:p>
      </dgm:t>
    </dgm:pt>
    <dgm:pt modelId="{0167B55A-D99F-4642-9374-920EFDF88976}" type="pres">
      <dgm:prSet presAssocID="{48A6D0B9-939B-4C89-A5CD-E3067E6061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D8D7A7B7-A2A5-4535-A785-0A6D6C8CF0BE}" type="pres">
      <dgm:prSet presAssocID="{F33D5988-FF9F-437E-A832-51F107462FC8}" presName="hierRoot1" presStyleCnt="0">
        <dgm:presLayoutVars>
          <dgm:hierBranch val="init"/>
        </dgm:presLayoutVars>
      </dgm:prSet>
      <dgm:spPr/>
    </dgm:pt>
    <dgm:pt modelId="{349702B2-999E-434B-988F-DCEFFF574D4B}" type="pres">
      <dgm:prSet presAssocID="{F33D5988-FF9F-437E-A832-51F107462FC8}" presName="rootComposite1" presStyleCnt="0"/>
      <dgm:spPr/>
    </dgm:pt>
    <dgm:pt modelId="{BCC36D2B-EE41-4357-9258-ACF6155A24D3}" type="pres">
      <dgm:prSet presAssocID="{F33D5988-FF9F-437E-A832-51F107462FC8}" presName="rootText1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CB57333-2E2C-4802-AF9C-01F48E280DB6}" type="pres">
      <dgm:prSet presAssocID="{F33D5988-FF9F-437E-A832-51F107462FC8}" presName="rootConnector1" presStyleLbl="node1" presStyleIdx="0" presStyleCnt="0"/>
      <dgm:spPr/>
      <dgm:t>
        <a:bodyPr/>
        <a:lstStyle/>
        <a:p>
          <a:endParaRPr lang="it-IT"/>
        </a:p>
      </dgm:t>
    </dgm:pt>
    <dgm:pt modelId="{8A4D7A17-4A44-432E-91DB-53346685BA9B}" type="pres">
      <dgm:prSet presAssocID="{F33D5988-FF9F-437E-A832-51F107462FC8}" presName="hierChild2" presStyleCnt="0"/>
      <dgm:spPr/>
    </dgm:pt>
    <dgm:pt modelId="{FCCEAF56-9B93-4612-8DF8-F9B4D0D5059B}" type="pres">
      <dgm:prSet presAssocID="{F33D5988-FF9F-437E-A832-51F107462FC8}" presName="hierChild3" presStyleCnt="0"/>
      <dgm:spPr/>
    </dgm:pt>
    <dgm:pt modelId="{426E5184-E6C7-4E0E-A093-0E333D3013D5}" type="pres">
      <dgm:prSet presAssocID="{E781EB8F-9C7C-451E-BBA3-9F921936C4C1}" presName="hierRoot1" presStyleCnt="0">
        <dgm:presLayoutVars>
          <dgm:hierBranch val="init"/>
        </dgm:presLayoutVars>
      </dgm:prSet>
      <dgm:spPr/>
    </dgm:pt>
    <dgm:pt modelId="{BF629A3E-0918-48D0-87E2-0EE2D48C5438}" type="pres">
      <dgm:prSet presAssocID="{E781EB8F-9C7C-451E-BBA3-9F921936C4C1}" presName="rootComposite1" presStyleCnt="0"/>
      <dgm:spPr/>
    </dgm:pt>
    <dgm:pt modelId="{CB7ADF77-9686-477B-A5ED-3D5E69278894}" type="pres">
      <dgm:prSet presAssocID="{E781EB8F-9C7C-451E-BBA3-9F921936C4C1}" presName="rootText1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4778282-053F-4C7F-B6F6-07778DA2D033}" type="pres">
      <dgm:prSet presAssocID="{E781EB8F-9C7C-451E-BBA3-9F921936C4C1}" presName="rootConnector1" presStyleLbl="node1" presStyleIdx="0" presStyleCnt="0"/>
      <dgm:spPr/>
      <dgm:t>
        <a:bodyPr/>
        <a:lstStyle/>
        <a:p>
          <a:endParaRPr lang="it-IT"/>
        </a:p>
      </dgm:t>
    </dgm:pt>
    <dgm:pt modelId="{7B3FEC7D-B0F6-4D81-B9C1-A1055D02D943}" type="pres">
      <dgm:prSet presAssocID="{E781EB8F-9C7C-451E-BBA3-9F921936C4C1}" presName="hierChild2" presStyleCnt="0"/>
      <dgm:spPr/>
    </dgm:pt>
    <dgm:pt modelId="{295B2E3E-B9E5-4F8F-AF06-C263BD4CF1FD}" type="pres">
      <dgm:prSet presAssocID="{E781EB8F-9C7C-451E-BBA3-9F921936C4C1}" presName="hierChild3" presStyleCnt="0"/>
      <dgm:spPr/>
    </dgm:pt>
    <dgm:pt modelId="{9A465BB8-635D-47A3-AB31-55A01554FFE4}" type="pres">
      <dgm:prSet presAssocID="{DB1A6FC9-2134-43CA-877B-C56459DA15D0}" presName="hierRoot1" presStyleCnt="0">
        <dgm:presLayoutVars>
          <dgm:hierBranch val="init"/>
        </dgm:presLayoutVars>
      </dgm:prSet>
      <dgm:spPr/>
    </dgm:pt>
    <dgm:pt modelId="{9ABAD8C1-A722-4171-965E-B0E3676D8C1F}" type="pres">
      <dgm:prSet presAssocID="{DB1A6FC9-2134-43CA-877B-C56459DA15D0}" presName="rootComposite1" presStyleCnt="0"/>
      <dgm:spPr/>
    </dgm:pt>
    <dgm:pt modelId="{D84CD51A-E49E-479B-8F64-3DF5BBAF50B8}" type="pres">
      <dgm:prSet presAssocID="{DB1A6FC9-2134-43CA-877B-C56459DA15D0}" presName="rootText1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57728CE-AE9C-4129-A5AD-4E7274CB3958}" type="pres">
      <dgm:prSet presAssocID="{DB1A6FC9-2134-43CA-877B-C56459DA15D0}" presName="rootConnector1" presStyleLbl="node1" presStyleIdx="0" presStyleCnt="0"/>
      <dgm:spPr/>
      <dgm:t>
        <a:bodyPr/>
        <a:lstStyle/>
        <a:p>
          <a:endParaRPr lang="it-IT"/>
        </a:p>
      </dgm:t>
    </dgm:pt>
    <dgm:pt modelId="{6A53B616-3350-48DA-A618-58FE7783C78E}" type="pres">
      <dgm:prSet presAssocID="{DB1A6FC9-2134-43CA-877B-C56459DA15D0}" presName="hierChild2" presStyleCnt="0"/>
      <dgm:spPr/>
    </dgm:pt>
    <dgm:pt modelId="{F2DAB0A3-B86D-44E9-9270-FF2826134A76}" type="pres">
      <dgm:prSet presAssocID="{DB1A6FC9-2134-43CA-877B-C56459DA15D0}" presName="hierChild3" presStyleCnt="0"/>
      <dgm:spPr/>
    </dgm:pt>
    <dgm:pt modelId="{C27A751D-2081-4032-AEA2-09D2D76DADF3}" type="pres">
      <dgm:prSet presAssocID="{A4698CC6-7CD4-4BFC-B2A1-4AC42C6ABDE4}" presName="hierRoot1" presStyleCnt="0">
        <dgm:presLayoutVars>
          <dgm:hierBranch val="init"/>
        </dgm:presLayoutVars>
      </dgm:prSet>
      <dgm:spPr/>
    </dgm:pt>
    <dgm:pt modelId="{A4536A6C-F59E-4860-9407-748909A9BCE4}" type="pres">
      <dgm:prSet presAssocID="{A4698CC6-7CD4-4BFC-B2A1-4AC42C6ABDE4}" presName="rootComposite1" presStyleCnt="0"/>
      <dgm:spPr/>
    </dgm:pt>
    <dgm:pt modelId="{98D4179F-D6C2-44AF-A4CC-942571C984CF}" type="pres">
      <dgm:prSet presAssocID="{A4698CC6-7CD4-4BFC-B2A1-4AC42C6ABDE4}" presName="rootText1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8FF8AC6-0615-409F-8ACF-A5D95A0641AB}" type="pres">
      <dgm:prSet presAssocID="{A4698CC6-7CD4-4BFC-B2A1-4AC42C6ABDE4}" presName="rootConnector1" presStyleLbl="node1" presStyleIdx="0" presStyleCnt="0"/>
      <dgm:spPr/>
      <dgm:t>
        <a:bodyPr/>
        <a:lstStyle/>
        <a:p>
          <a:endParaRPr lang="it-IT"/>
        </a:p>
      </dgm:t>
    </dgm:pt>
    <dgm:pt modelId="{02170AF4-5777-4123-A1F3-DA83DFF60945}" type="pres">
      <dgm:prSet presAssocID="{A4698CC6-7CD4-4BFC-B2A1-4AC42C6ABDE4}" presName="hierChild2" presStyleCnt="0"/>
      <dgm:spPr/>
    </dgm:pt>
    <dgm:pt modelId="{9A936409-22C2-42DF-AA62-76DB1799A658}" type="pres">
      <dgm:prSet presAssocID="{A4698CC6-7CD4-4BFC-B2A1-4AC42C6ABDE4}" presName="hierChild3" presStyleCnt="0"/>
      <dgm:spPr/>
    </dgm:pt>
  </dgm:ptLst>
  <dgm:cxnLst>
    <dgm:cxn modelId="{A13EB3EE-81A2-44BC-9EB8-E266AB8BCB2D}" type="presOf" srcId="{DB1A6FC9-2134-43CA-877B-C56459DA15D0}" destId="{957728CE-AE9C-4129-A5AD-4E7274CB3958}" srcOrd="1" destOrd="0" presId="urn:microsoft.com/office/officeart/2005/8/layout/orgChart1"/>
    <dgm:cxn modelId="{5F29E1E8-A889-4678-893F-7AD4B7760BA8}" type="presOf" srcId="{A4698CC6-7CD4-4BFC-B2A1-4AC42C6ABDE4}" destId="{58FF8AC6-0615-409F-8ACF-A5D95A0641AB}" srcOrd="1" destOrd="0" presId="urn:microsoft.com/office/officeart/2005/8/layout/orgChart1"/>
    <dgm:cxn modelId="{7F4B4F3F-4D62-4B81-A941-3980D50EFAA5}" srcId="{48A6D0B9-939B-4C89-A5CD-E3067E60618E}" destId="{DB1A6FC9-2134-43CA-877B-C56459DA15D0}" srcOrd="2" destOrd="0" parTransId="{550F8105-077F-44F5-9412-97C26DB0A36F}" sibTransId="{4B5CC224-16A4-41A3-9A6A-D5CD22387C51}"/>
    <dgm:cxn modelId="{779D0E3D-A989-4C97-8CB5-2F52D4506981}" type="presOf" srcId="{A4698CC6-7CD4-4BFC-B2A1-4AC42C6ABDE4}" destId="{98D4179F-D6C2-44AF-A4CC-942571C984CF}" srcOrd="0" destOrd="0" presId="urn:microsoft.com/office/officeart/2005/8/layout/orgChart1"/>
    <dgm:cxn modelId="{EF5A212F-CC95-497E-B15E-8EB825EB04D6}" type="presOf" srcId="{E781EB8F-9C7C-451E-BBA3-9F921936C4C1}" destId="{CB7ADF77-9686-477B-A5ED-3D5E69278894}" srcOrd="0" destOrd="0" presId="urn:microsoft.com/office/officeart/2005/8/layout/orgChart1"/>
    <dgm:cxn modelId="{AE41D31A-4BC4-4D5C-AF05-280E1D8BD427}" srcId="{48A6D0B9-939B-4C89-A5CD-E3067E60618E}" destId="{E781EB8F-9C7C-451E-BBA3-9F921936C4C1}" srcOrd="1" destOrd="0" parTransId="{0C4869A6-6AA5-437E-AD60-994AA260A4CB}" sibTransId="{C28B14E8-4EE6-4320-BC44-6D79E875EB5B}"/>
    <dgm:cxn modelId="{F281635D-D388-44E2-AB3A-EA9AB84BFE42}" srcId="{48A6D0B9-939B-4C89-A5CD-E3067E60618E}" destId="{A4698CC6-7CD4-4BFC-B2A1-4AC42C6ABDE4}" srcOrd="3" destOrd="0" parTransId="{3B1D4E3A-049F-4189-A212-1283576419E5}" sibTransId="{01AFD39C-CB92-4B96-89F2-B039D9CE7486}"/>
    <dgm:cxn modelId="{8A7E966F-5310-4D71-9A3B-E7A7426F62C6}" type="presOf" srcId="{F33D5988-FF9F-437E-A832-51F107462FC8}" destId="{BCC36D2B-EE41-4357-9258-ACF6155A24D3}" srcOrd="0" destOrd="0" presId="urn:microsoft.com/office/officeart/2005/8/layout/orgChart1"/>
    <dgm:cxn modelId="{35BB5380-8514-4FA4-8CAC-92E9212C63AF}" type="presOf" srcId="{F33D5988-FF9F-437E-A832-51F107462FC8}" destId="{ACB57333-2E2C-4802-AF9C-01F48E280DB6}" srcOrd="1" destOrd="0" presId="urn:microsoft.com/office/officeart/2005/8/layout/orgChart1"/>
    <dgm:cxn modelId="{FEF485EB-7FC2-4519-B7B5-CD6BB22B8D27}" type="presOf" srcId="{E781EB8F-9C7C-451E-BBA3-9F921936C4C1}" destId="{94778282-053F-4C7F-B6F6-07778DA2D033}" srcOrd="1" destOrd="0" presId="urn:microsoft.com/office/officeart/2005/8/layout/orgChart1"/>
    <dgm:cxn modelId="{7541C9FF-2762-485B-BDDF-7B004EE4EF91}" type="presOf" srcId="{DB1A6FC9-2134-43CA-877B-C56459DA15D0}" destId="{D84CD51A-E49E-479B-8F64-3DF5BBAF50B8}" srcOrd="0" destOrd="0" presId="urn:microsoft.com/office/officeart/2005/8/layout/orgChart1"/>
    <dgm:cxn modelId="{2C34D45C-3389-43AD-9FED-768E13258B28}" type="presOf" srcId="{48A6D0B9-939B-4C89-A5CD-E3067E60618E}" destId="{0167B55A-D99F-4642-9374-920EFDF88976}" srcOrd="0" destOrd="0" presId="urn:microsoft.com/office/officeart/2005/8/layout/orgChart1"/>
    <dgm:cxn modelId="{73AFAFE0-BB85-4BA7-B177-A528C38CA756}" srcId="{48A6D0B9-939B-4C89-A5CD-E3067E60618E}" destId="{F33D5988-FF9F-437E-A832-51F107462FC8}" srcOrd="0" destOrd="0" parTransId="{471EE229-DBAE-4258-AF98-AEC05F322832}" sibTransId="{3A0BBF22-70AD-4CA2-91D9-553D1C5AB999}"/>
    <dgm:cxn modelId="{2A32DFF7-D603-4B85-B6BC-EE5F15F84450}" type="presParOf" srcId="{0167B55A-D99F-4642-9374-920EFDF88976}" destId="{D8D7A7B7-A2A5-4535-A785-0A6D6C8CF0BE}" srcOrd="0" destOrd="0" presId="urn:microsoft.com/office/officeart/2005/8/layout/orgChart1"/>
    <dgm:cxn modelId="{71C407F1-6491-4981-B66E-58D2DA34BA65}" type="presParOf" srcId="{D8D7A7B7-A2A5-4535-A785-0A6D6C8CF0BE}" destId="{349702B2-999E-434B-988F-DCEFFF574D4B}" srcOrd="0" destOrd="0" presId="urn:microsoft.com/office/officeart/2005/8/layout/orgChart1"/>
    <dgm:cxn modelId="{72C7C5A1-8F49-46F3-8322-FD4D4C0594A6}" type="presParOf" srcId="{349702B2-999E-434B-988F-DCEFFF574D4B}" destId="{BCC36D2B-EE41-4357-9258-ACF6155A24D3}" srcOrd="0" destOrd="0" presId="urn:microsoft.com/office/officeart/2005/8/layout/orgChart1"/>
    <dgm:cxn modelId="{4E59A13C-3D73-44E0-9AAA-EC3CC00A1D69}" type="presParOf" srcId="{349702B2-999E-434B-988F-DCEFFF574D4B}" destId="{ACB57333-2E2C-4802-AF9C-01F48E280DB6}" srcOrd="1" destOrd="0" presId="urn:microsoft.com/office/officeart/2005/8/layout/orgChart1"/>
    <dgm:cxn modelId="{F17A4244-EF70-496E-B526-F682D1663C94}" type="presParOf" srcId="{D8D7A7B7-A2A5-4535-A785-0A6D6C8CF0BE}" destId="{8A4D7A17-4A44-432E-91DB-53346685BA9B}" srcOrd="1" destOrd="0" presId="urn:microsoft.com/office/officeart/2005/8/layout/orgChart1"/>
    <dgm:cxn modelId="{9BCC3D97-10F2-4DE2-B694-18E69E97329A}" type="presParOf" srcId="{D8D7A7B7-A2A5-4535-A785-0A6D6C8CF0BE}" destId="{FCCEAF56-9B93-4612-8DF8-F9B4D0D5059B}" srcOrd="2" destOrd="0" presId="urn:microsoft.com/office/officeart/2005/8/layout/orgChart1"/>
    <dgm:cxn modelId="{17F6E7B9-5C07-4C12-B270-0D1966FB0B42}" type="presParOf" srcId="{0167B55A-D99F-4642-9374-920EFDF88976}" destId="{426E5184-E6C7-4E0E-A093-0E333D3013D5}" srcOrd="1" destOrd="0" presId="urn:microsoft.com/office/officeart/2005/8/layout/orgChart1"/>
    <dgm:cxn modelId="{C27DC71B-DA3C-43DC-ABBD-F7C3B7A657CD}" type="presParOf" srcId="{426E5184-E6C7-4E0E-A093-0E333D3013D5}" destId="{BF629A3E-0918-48D0-87E2-0EE2D48C5438}" srcOrd="0" destOrd="0" presId="urn:microsoft.com/office/officeart/2005/8/layout/orgChart1"/>
    <dgm:cxn modelId="{05DA216B-F41F-4561-B804-8DD378AC96B9}" type="presParOf" srcId="{BF629A3E-0918-48D0-87E2-0EE2D48C5438}" destId="{CB7ADF77-9686-477B-A5ED-3D5E69278894}" srcOrd="0" destOrd="0" presId="urn:microsoft.com/office/officeart/2005/8/layout/orgChart1"/>
    <dgm:cxn modelId="{5E3F39B8-D21A-47C5-8D4F-B247211312B4}" type="presParOf" srcId="{BF629A3E-0918-48D0-87E2-0EE2D48C5438}" destId="{94778282-053F-4C7F-B6F6-07778DA2D033}" srcOrd="1" destOrd="0" presId="urn:microsoft.com/office/officeart/2005/8/layout/orgChart1"/>
    <dgm:cxn modelId="{D73EBC26-A8ED-4F7E-944B-7D95EFAB0F3B}" type="presParOf" srcId="{426E5184-E6C7-4E0E-A093-0E333D3013D5}" destId="{7B3FEC7D-B0F6-4D81-B9C1-A1055D02D943}" srcOrd="1" destOrd="0" presId="urn:microsoft.com/office/officeart/2005/8/layout/orgChart1"/>
    <dgm:cxn modelId="{A98A1B59-F4F1-4994-B7A4-8EE5058C1B33}" type="presParOf" srcId="{426E5184-E6C7-4E0E-A093-0E333D3013D5}" destId="{295B2E3E-B9E5-4F8F-AF06-C263BD4CF1FD}" srcOrd="2" destOrd="0" presId="urn:microsoft.com/office/officeart/2005/8/layout/orgChart1"/>
    <dgm:cxn modelId="{06CCCA78-DAAF-44E7-BEC8-7C956C58E2C5}" type="presParOf" srcId="{0167B55A-D99F-4642-9374-920EFDF88976}" destId="{9A465BB8-635D-47A3-AB31-55A01554FFE4}" srcOrd="2" destOrd="0" presId="urn:microsoft.com/office/officeart/2005/8/layout/orgChart1"/>
    <dgm:cxn modelId="{6764EC0E-2159-4CF9-BF62-90F3D640448E}" type="presParOf" srcId="{9A465BB8-635D-47A3-AB31-55A01554FFE4}" destId="{9ABAD8C1-A722-4171-965E-B0E3676D8C1F}" srcOrd="0" destOrd="0" presId="urn:microsoft.com/office/officeart/2005/8/layout/orgChart1"/>
    <dgm:cxn modelId="{A23C43FB-CA2E-4A81-B309-DA0FD81A6452}" type="presParOf" srcId="{9ABAD8C1-A722-4171-965E-B0E3676D8C1F}" destId="{D84CD51A-E49E-479B-8F64-3DF5BBAF50B8}" srcOrd="0" destOrd="0" presId="urn:microsoft.com/office/officeart/2005/8/layout/orgChart1"/>
    <dgm:cxn modelId="{9BB83D7A-6FA2-4F41-9A63-F0243B17B71D}" type="presParOf" srcId="{9ABAD8C1-A722-4171-965E-B0E3676D8C1F}" destId="{957728CE-AE9C-4129-A5AD-4E7274CB3958}" srcOrd="1" destOrd="0" presId="urn:microsoft.com/office/officeart/2005/8/layout/orgChart1"/>
    <dgm:cxn modelId="{34844DE0-4945-4856-9AFC-07C7E366002D}" type="presParOf" srcId="{9A465BB8-635D-47A3-AB31-55A01554FFE4}" destId="{6A53B616-3350-48DA-A618-58FE7783C78E}" srcOrd="1" destOrd="0" presId="urn:microsoft.com/office/officeart/2005/8/layout/orgChart1"/>
    <dgm:cxn modelId="{DC34FFCC-7FB9-49BF-AE0D-95005AAAD777}" type="presParOf" srcId="{9A465BB8-635D-47A3-AB31-55A01554FFE4}" destId="{F2DAB0A3-B86D-44E9-9270-FF2826134A76}" srcOrd="2" destOrd="0" presId="urn:microsoft.com/office/officeart/2005/8/layout/orgChart1"/>
    <dgm:cxn modelId="{1ECDC6E7-DA2C-4666-9CCC-BBEFA13CABA1}" type="presParOf" srcId="{0167B55A-D99F-4642-9374-920EFDF88976}" destId="{C27A751D-2081-4032-AEA2-09D2D76DADF3}" srcOrd="3" destOrd="0" presId="urn:microsoft.com/office/officeart/2005/8/layout/orgChart1"/>
    <dgm:cxn modelId="{FB71BAB0-5D73-4FE4-A26A-959CEC661CEF}" type="presParOf" srcId="{C27A751D-2081-4032-AEA2-09D2D76DADF3}" destId="{A4536A6C-F59E-4860-9407-748909A9BCE4}" srcOrd="0" destOrd="0" presId="urn:microsoft.com/office/officeart/2005/8/layout/orgChart1"/>
    <dgm:cxn modelId="{67CCC2F2-D8E8-43BB-9BF1-57E76838C1D1}" type="presParOf" srcId="{A4536A6C-F59E-4860-9407-748909A9BCE4}" destId="{98D4179F-D6C2-44AF-A4CC-942571C984CF}" srcOrd="0" destOrd="0" presId="urn:microsoft.com/office/officeart/2005/8/layout/orgChart1"/>
    <dgm:cxn modelId="{0DF1D00B-FEE0-4E33-B9AC-DAD11E55D65B}" type="presParOf" srcId="{A4536A6C-F59E-4860-9407-748909A9BCE4}" destId="{58FF8AC6-0615-409F-8ACF-A5D95A0641AB}" srcOrd="1" destOrd="0" presId="urn:microsoft.com/office/officeart/2005/8/layout/orgChart1"/>
    <dgm:cxn modelId="{C0624AA8-5E17-4AAE-BD89-983B7982F569}" type="presParOf" srcId="{C27A751D-2081-4032-AEA2-09D2D76DADF3}" destId="{02170AF4-5777-4123-A1F3-DA83DFF60945}" srcOrd="1" destOrd="0" presId="urn:microsoft.com/office/officeart/2005/8/layout/orgChart1"/>
    <dgm:cxn modelId="{818558EB-202C-4723-98C8-4C7AED7ECD46}" type="presParOf" srcId="{C27A751D-2081-4032-AEA2-09D2D76DADF3}" destId="{9A936409-22C2-42DF-AA62-76DB1799A6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3F78F-DEFB-4CE0-B5F7-4A608183CD7C}">
      <dsp:nvSpPr>
        <dsp:cNvPr id="0" name=""/>
        <dsp:cNvSpPr/>
      </dsp:nvSpPr>
      <dsp:spPr>
        <a:xfrm>
          <a:off x="0" y="2653"/>
          <a:ext cx="8248200" cy="8742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72CBC-3475-4088-83E2-C2F8FB368D75}">
      <dsp:nvSpPr>
        <dsp:cNvPr id="0" name=""/>
        <dsp:cNvSpPr/>
      </dsp:nvSpPr>
      <dsp:spPr>
        <a:xfrm>
          <a:off x="264449" y="199350"/>
          <a:ext cx="481286" cy="4808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B38AD-BD45-4786-97A9-B53F7455AE34}">
      <dsp:nvSpPr>
        <dsp:cNvPr id="0" name=""/>
        <dsp:cNvSpPr/>
      </dsp:nvSpPr>
      <dsp:spPr>
        <a:xfrm>
          <a:off x="1010185" y="2653"/>
          <a:ext cx="7171349" cy="87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11" tIns="92611" rIns="92611" bIns="92611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Goal: initiate debate with employees and reach concrete agreements</a:t>
          </a:r>
        </a:p>
      </dsp:txBody>
      <dsp:txXfrm>
        <a:off x="1010185" y="2653"/>
        <a:ext cx="7171349" cy="875066"/>
      </dsp:txXfrm>
    </dsp:sp>
    <dsp:sp modelId="{4AFE9707-6D65-48FE-8DD3-89895F1DA738}">
      <dsp:nvSpPr>
        <dsp:cNvPr id="0" name=""/>
        <dsp:cNvSpPr/>
      </dsp:nvSpPr>
      <dsp:spPr>
        <a:xfrm>
          <a:off x="0" y="1077735"/>
          <a:ext cx="8248200" cy="8742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41AA9-AE3D-41DA-838F-956CD889B112}">
      <dsp:nvSpPr>
        <dsp:cNvPr id="0" name=""/>
        <dsp:cNvSpPr/>
      </dsp:nvSpPr>
      <dsp:spPr>
        <a:xfrm>
          <a:off x="264449" y="1274432"/>
          <a:ext cx="481286" cy="4808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39524-8758-4F82-B4D5-63EB4E3744DE}">
      <dsp:nvSpPr>
        <dsp:cNvPr id="0" name=""/>
        <dsp:cNvSpPr/>
      </dsp:nvSpPr>
      <dsp:spPr>
        <a:xfrm>
          <a:off x="1010185" y="1077735"/>
          <a:ext cx="7171349" cy="87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11" tIns="92611" rIns="92611" bIns="92611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Observation: increased connectivity (and working more from home) often leads to stress, fatigue and unwellness.</a:t>
          </a:r>
        </a:p>
      </dsp:txBody>
      <dsp:txXfrm>
        <a:off x="1010185" y="1077735"/>
        <a:ext cx="7171349" cy="875066"/>
      </dsp:txXfrm>
    </dsp:sp>
    <dsp:sp modelId="{3BD27EC1-B888-4FFF-92EE-C2DF4A412075}">
      <dsp:nvSpPr>
        <dsp:cNvPr id="0" name=""/>
        <dsp:cNvSpPr/>
      </dsp:nvSpPr>
      <dsp:spPr>
        <a:xfrm>
          <a:off x="0" y="2152817"/>
          <a:ext cx="8248200" cy="8742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2DE08-B75A-4124-82C7-388AD432B531}">
      <dsp:nvSpPr>
        <dsp:cNvPr id="0" name=""/>
        <dsp:cNvSpPr/>
      </dsp:nvSpPr>
      <dsp:spPr>
        <a:xfrm>
          <a:off x="264707" y="2349514"/>
          <a:ext cx="481286" cy="4808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8B728-2500-4582-BD5D-2EBDF4F00267}">
      <dsp:nvSpPr>
        <dsp:cNvPr id="0" name=""/>
        <dsp:cNvSpPr/>
      </dsp:nvSpPr>
      <dsp:spPr>
        <a:xfrm>
          <a:off x="1010702" y="2152817"/>
          <a:ext cx="7171349" cy="87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11" tIns="92611" rIns="92611" bIns="92611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Some figures: </a:t>
          </a:r>
          <a:br>
            <a:rPr lang="en-US" sz="1400" kern="1200"/>
          </a:br>
          <a:r>
            <a:rPr lang="en-US" sz="1400" kern="1200"/>
            <a:t>- 50% of employees are often or always reachable after working hours</a:t>
          </a:r>
          <a:br>
            <a:rPr lang="en-US" sz="1400" kern="1200"/>
          </a:br>
          <a:r>
            <a:rPr lang="en-US" sz="1400" kern="1200"/>
            <a:t>- 60% of employees handle emails after working hours</a:t>
          </a:r>
          <a:br>
            <a:rPr lang="en-US" sz="1400" kern="1200"/>
          </a:br>
          <a:r>
            <a:rPr lang="en-US" sz="1400" kern="1200"/>
            <a:t>- only 20% of employees are NOT reachable after working hours</a:t>
          </a:r>
        </a:p>
      </dsp:txBody>
      <dsp:txXfrm>
        <a:off x="1010702" y="2152817"/>
        <a:ext cx="7171349" cy="875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5965B-AD1E-491B-98AC-9236304B533F}">
      <dsp:nvSpPr>
        <dsp:cNvPr id="0" name=""/>
        <dsp:cNvSpPr/>
      </dsp:nvSpPr>
      <dsp:spPr>
        <a:xfrm>
          <a:off x="21172" y="546329"/>
          <a:ext cx="711343" cy="71134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05F3A-5122-4373-A80E-C5BDAFAA64FE}">
      <dsp:nvSpPr>
        <dsp:cNvPr id="0" name=""/>
        <dsp:cNvSpPr/>
      </dsp:nvSpPr>
      <dsp:spPr>
        <a:xfrm>
          <a:off x="170554" y="695711"/>
          <a:ext cx="412579" cy="4125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7EDCE-B55E-4695-86A0-DF9E2C4421DF}">
      <dsp:nvSpPr>
        <dsp:cNvPr id="0" name=""/>
        <dsp:cNvSpPr/>
      </dsp:nvSpPr>
      <dsp:spPr>
        <a:xfrm>
          <a:off x="884946" y="546329"/>
          <a:ext cx="1676738" cy="711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How do employees experience work-life balance?</a:t>
          </a:r>
        </a:p>
      </dsp:txBody>
      <dsp:txXfrm>
        <a:off x="884946" y="546329"/>
        <a:ext cx="1676738" cy="711343"/>
      </dsp:txXfrm>
    </dsp:sp>
    <dsp:sp modelId="{DB68580F-BF8F-4825-8E1E-A98A54B78841}">
      <dsp:nvSpPr>
        <dsp:cNvPr id="0" name=""/>
        <dsp:cNvSpPr/>
      </dsp:nvSpPr>
      <dsp:spPr>
        <a:xfrm>
          <a:off x="2853843" y="546329"/>
          <a:ext cx="711343" cy="71134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8D830-83C7-47FA-A2B3-B5773068DFC4}">
      <dsp:nvSpPr>
        <dsp:cNvPr id="0" name=""/>
        <dsp:cNvSpPr/>
      </dsp:nvSpPr>
      <dsp:spPr>
        <a:xfrm>
          <a:off x="3003225" y="695711"/>
          <a:ext cx="412579" cy="4125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86737-5B38-4882-8DE5-E2EACD34D3A6}">
      <dsp:nvSpPr>
        <dsp:cNvPr id="0" name=""/>
        <dsp:cNvSpPr/>
      </dsp:nvSpPr>
      <dsp:spPr>
        <a:xfrm>
          <a:off x="3717618" y="546329"/>
          <a:ext cx="1676738" cy="711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Huge blurring of boundaries</a:t>
          </a:r>
        </a:p>
      </dsp:txBody>
      <dsp:txXfrm>
        <a:off x="3717618" y="546329"/>
        <a:ext cx="1676738" cy="711343"/>
      </dsp:txXfrm>
    </dsp:sp>
    <dsp:sp modelId="{1BCFE16B-B9BE-492C-852A-9A0685F1471D}">
      <dsp:nvSpPr>
        <dsp:cNvPr id="0" name=""/>
        <dsp:cNvSpPr/>
      </dsp:nvSpPr>
      <dsp:spPr>
        <a:xfrm>
          <a:off x="5686515" y="546329"/>
          <a:ext cx="711343" cy="71134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8A1D7-B35C-4B1E-AA18-D987F69F2CDD}">
      <dsp:nvSpPr>
        <dsp:cNvPr id="0" name=""/>
        <dsp:cNvSpPr/>
      </dsp:nvSpPr>
      <dsp:spPr>
        <a:xfrm>
          <a:off x="5835897" y="695711"/>
          <a:ext cx="412579" cy="4125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903A3-162C-4906-AEF2-04B4B131EEF4}">
      <dsp:nvSpPr>
        <dsp:cNvPr id="0" name=""/>
        <dsp:cNvSpPr/>
      </dsp:nvSpPr>
      <dsp:spPr>
        <a:xfrm>
          <a:off x="6550289" y="546329"/>
          <a:ext cx="1676738" cy="711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How do we deal with this consciously?</a:t>
          </a:r>
        </a:p>
      </dsp:txBody>
      <dsp:txXfrm>
        <a:off x="6550289" y="546329"/>
        <a:ext cx="1676738" cy="711343"/>
      </dsp:txXfrm>
    </dsp:sp>
    <dsp:sp modelId="{F124D2F2-7139-4A30-8742-583BC89B2372}">
      <dsp:nvSpPr>
        <dsp:cNvPr id="0" name=""/>
        <dsp:cNvSpPr/>
      </dsp:nvSpPr>
      <dsp:spPr>
        <a:xfrm>
          <a:off x="21172" y="1772864"/>
          <a:ext cx="711343" cy="71134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804B6-C4CA-41C8-BFEB-925D600DBA44}">
      <dsp:nvSpPr>
        <dsp:cNvPr id="0" name=""/>
        <dsp:cNvSpPr/>
      </dsp:nvSpPr>
      <dsp:spPr>
        <a:xfrm>
          <a:off x="170554" y="1922246"/>
          <a:ext cx="412579" cy="4125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F5D06-36D6-4605-9781-7D02FD61E4CA}">
      <dsp:nvSpPr>
        <dsp:cNvPr id="0" name=""/>
        <dsp:cNvSpPr/>
      </dsp:nvSpPr>
      <dsp:spPr>
        <a:xfrm>
          <a:off x="884946" y="1772864"/>
          <a:ext cx="1676738" cy="711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Important for individual work experience and job satisfaction</a:t>
          </a:r>
        </a:p>
      </dsp:txBody>
      <dsp:txXfrm>
        <a:off x="884946" y="1772864"/>
        <a:ext cx="1676738" cy="711343"/>
      </dsp:txXfrm>
    </dsp:sp>
    <dsp:sp modelId="{2638CECB-1FA3-4977-BAA9-F7D0648E3348}">
      <dsp:nvSpPr>
        <dsp:cNvPr id="0" name=""/>
        <dsp:cNvSpPr/>
      </dsp:nvSpPr>
      <dsp:spPr>
        <a:xfrm>
          <a:off x="2853843" y="1772864"/>
          <a:ext cx="711343" cy="71134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DE0A0-56C2-4B24-A5C0-1E0AEBFA2386}">
      <dsp:nvSpPr>
        <dsp:cNvPr id="0" name=""/>
        <dsp:cNvSpPr/>
      </dsp:nvSpPr>
      <dsp:spPr>
        <a:xfrm>
          <a:off x="3003225" y="1922246"/>
          <a:ext cx="412579" cy="4125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09093-D9DE-4B90-99E0-48074F723E34}">
      <dsp:nvSpPr>
        <dsp:cNvPr id="0" name=""/>
        <dsp:cNvSpPr/>
      </dsp:nvSpPr>
      <dsp:spPr>
        <a:xfrm>
          <a:off x="3717618" y="1772864"/>
          <a:ext cx="1676738" cy="711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Important to look for collective solutions together with employees</a:t>
          </a:r>
        </a:p>
      </dsp:txBody>
      <dsp:txXfrm>
        <a:off x="3717618" y="1772864"/>
        <a:ext cx="1676738" cy="711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36D2B-EE41-4357-9258-ACF6155A24D3}">
      <dsp:nvSpPr>
        <dsp:cNvPr id="0" name=""/>
        <dsp:cNvSpPr/>
      </dsp:nvSpPr>
      <dsp:spPr>
        <a:xfrm>
          <a:off x="4266" y="1070362"/>
          <a:ext cx="1779625" cy="8898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/>
            <a:t>Basis is legislation on working time</a:t>
          </a:r>
          <a:endParaRPr lang="en-US" sz="1400" kern="1200"/>
        </a:p>
      </dsp:txBody>
      <dsp:txXfrm>
        <a:off x="4266" y="1070362"/>
        <a:ext cx="1779625" cy="889812"/>
      </dsp:txXfrm>
    </dsp:sp>
    <dsp:sp modelId="{CB7ADF77-9686-477B-A5ED-3D5E69278894}">
      <dsp:nvSpPr>
        <dsp:cNvPr id="0" name=""/>
        <dsp:cNvSpPr/>
      </dsp:nvSpPr>
      <dsp:spPr>
        <a:xfrm>
          <a:off x="2157613" y="1070362"/>
          <a:ext cx="1779625" cy="8898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/>
            <a:t>Find the right balance between setting limits and autonomy</a:t>
          </a:r>
          <a:endParaRPr lang="en-US" sz="1400" kern="1200"/>
        </a:p>
      </dsp:txBody>
      <dsp:txXfrm>
        <a:off x="2157613" y="1070362"/>
        <a:ext cx="1779625" cy="889812"/>
      </dsp:txXfrm>
    </dsp:sp>
    <dsp:sp modelId="{D84CD51A-E49E-479B-8F64-3DF5BBAF50B8}">
      <dsp:nvSpPr>
        <dsp:cNvPr id="0" name=""/>
        <dsp:cNvSpPr/>
      </dsp:nvSpPr>
      <dsp:spPr>
        <a:xfrm>
          <a:off x="4310960" y="1070362"/>
          <a:ext cx="1779625" cy="8898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/>
            <a:t>Make an analysis of the reality in your company and ensure involvement of the employees</a:t>
          </a:r>
          <a:endParaRPr lang="en-US" sz="1400" kern="1200"/>
        </a:p>
      </dsp:txBody>
      <dsp:txXfrm>
        <a:off x="4310960" y="1070362"/>
        <a:ext cx="1779625" cy="889812"/>
      </dsp:txXfrm>
    </dsp:sp>
    <dsp:sp modelId="{98D4179F-D6C2-44AF-A4CC-942571C984CF}">
      <dsp:nvSpPr>
        <dsp:cNvPr id="0" name=""/>
        <dsp:cNvSpPr/>
      </dsp:nvSpPr>
      <dsp:spPr>
        <a:xfrm>
          <a:off x="6464307" y="1070362"/>
          <a:ext cx="1779625" cy="8898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/>
            <a:t>Take into account the legislation on prevention of psychological risks</a:t>
          </a:r>
          <a:endParaRPr lang="en-US" sz="1400" kern="1200"/>
        </a:p>
      </dsp:txBody>
      <dsp:txXfrm>
        <a:off x="6464307" y="1070362"/>
        <a:ext cx="1779625" cy="889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760C3-4DB3-4044-AB41-E1DDC1E77BF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60DC6-2107-A643-B5A1-D5EAAE0F8A3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74807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1pPr>
    <a:lvl2pPr marL="337404" algn="l" defTabSz="674807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2pPr>
    <a:lvl3pPr marL="674807" algn="l" defTabSz="674807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3pPr>
    <a:lvl4pPr marL="1012211" algn="l" defTabSz="674807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4pPr>
    <a:lvl5pPr marL="1349614" algn="l" defTabSz="674807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5pPr>
    <a:lvl6pPr marL="1687018" algn="l" defTabSz="674807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6pPr>
    <a:lvl7pPr marL="2024422" algn="l" defTabSz="674807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7pPr>
    <a:lvl8pPr marL="2361825" algn="l" defTabSz="674807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8pPr>
    <a:lvl9pPr marL="2699229" algn="l" defTabSz="674807" rtl="0" eaLnBrk="1" latinLnBrk="0" hangingPunct="1">
      <a:defRPr sz="8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banks: these are banks that offer a wide range of services and products, serving as many different types of consumers (retail customers, private banking customers, entrepreneurs, </a:t>
            </a:r>
            <a:r>
              <a:rPr lang="en-US" dirty="0" err="1"/>
              <a:t>etc</a:t>
            </a:r>
            <a:r>
              <a:rPr lang="en-US" dirty="0"/>
              <a:t>) as possible. They include BNP Paribas Fortis, KBC Bank, Belfius Bank and ING.  </a:t>
            </a:r>
          </a:p>
          <a:p>
            <a:r>
              <a:rPr lang="en-US" dirty="0"/>
              <a:t>Private banks: these are banks with specific offerings for wealthy customers. Examples include Bank </a:t>
            </a:r>
            <a:r>
              <a:rPr lang="en-US" dirty="0" err="1"/>
              <a:t>Degroof</a:t>
            </a:r>
            <a:r>
              <a:rPr lang="en-US" dirty="0"/>
              <a:t> </a:t>
            </a:r>
            <a:r>
              <a:rPr lang="en-US" dirty="0" err="1"/>
              <a:t>Petercam</a:t>
            </a:r>
            <a:r>
              <a:rPr lang="en-US" dirty="0"/>
              <a:t> or </a:t>
            </a:r>
            <a:r>
              <a:rPr lang="en-US" dirty="0" err="1"/>
              <a:t>Delen</a:t>
            </a:r>
            <a:r>
              <a:rPr lang="en-US" dirty="0"/>
              <a:t> Private Bank.</a:t>
            </a:r>
          </a:p>
          <a:p>
            <a:r>
              <a:rPr lang="en-US" dirty="0"/>
              <a:t>Entrepreneurial banks: these are financial institutions that focus on entrepreneurs. Bank J. Van Breda is an example of a bank for entrepreneurs and liberal professions. </a:t>
            </a:r>
          </a:p>
          <a:p>
            <a:r>
              <a:rPr lang="en-US" dirty="0"/>
              <a:t>Retail banks: these are banks with offerings aimed at retail customers. </a:t>
            </a:r>
            <a:r>
              <a:rPr lang="en-US" dirty="0" err="1"/>
              <a:t>Argenta</a:t>
            </a:r>
            <a:r>
              <a:rPr lang="en-US" dirty="0"/>
              <a:t>, </a:t>
            </a:r>
            <a:r>
              <a:rPr lang="en-US" dirty="0" err="1"/>
              <a:t>Beobank</a:t>
            </a:r>
            <a:r>
              <a:rPr lang="en-US" dirty="0"/>
              <a:t>, </a:t>
            </a:r>
            <a:r>
              <a:rPr lang="en-US" dirty="0" err="1"/>
              <a:t>Crelan</a:t>
            </a:r>
            <a:r>
              <a:rPr lang="en-US" dirty="0"/>
              <a:t> are examples. </a:t>
            </a:r>
          </a:p>
          <a:p>
            <a:r>
              <a:rPr lang="en-US" dirty="0"/>
              <a:t>Lenders: these are financial companies that focus specifically on lending and offer little or no other services. CKV bank and Record Credits are examples.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60DC6-2107-A643-B5A1-D5EAAE0F8A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5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Philippe zei dit al!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60DC6-2107-A643-B5A1-D5EAAE0F8A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2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1" y="1"/>
            <a:ext cx="7219950" cy="1017587"/>
          </a:xfrm>
        </p:spPr>
        <p:txBody>
          <a:bodyPr bIns="0" anchor="b" anchorCtr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1" y="1021333"/>
            <a:ext cx="6178550" cy="100431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37414" indent="0" algn="ctr">
              <a:buNone/>
              <a:defRPr sz="1476"/>
            </a:lvl2pPr>
            <a:lvl3pPr marL="674827" indent="0" algn="ctr">
              <a:buNone/>
              <a:defRPr sz="1328"/>
            </a:lvl3pPr>
            <a:lvl4pPr marL="1012241" indent="0" algn="ctr">
              <a:buNone/>
              <a:defRPr sz="1181"/>
            </a:lvl4pPr>
            <a:lvl5pPr marL="1349654" indent="0" algn="ctr">
              <a:buNone/>
              <a:defRPr sz="1181"/>
            </a:lvl5pPr>
            <a:lvl6pPr marL="1687068" indent="0" algn="ctr">
              <a:buNone/>
              <a:defRPr sz="1181"/>
            </a:lvl6pPr>
            <a:lvl7pPr marL="2024482" indent="0" algn="ctr">
              <a:buNone/>
              <a:defRPr sz="1181"/>
            </a:lvl7pPr>
            <a:lvl8pPr marL="2361895" indent="0" algn="ctr">
              <a:buNone/>
              <a:defRPr sz="1181"/>
            </a:lvl8pPr>
            <a:lvl9pPr marL="2699309" indent="0" algn="ctr">
              <a:buNone/>
              <a:defRPr sz="1181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7FEA-6215-E443-906A-A8939CCFBFE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25649"/>
            <a:ext cx="8999537" cy="2022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4308477"/>
            <a:ext cx="1108986" cy="498472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310688" y="373188"/>
            <a:ext cx="1288800" cy="12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3085650" y="-121768"/>
            <a:ext cx="514800" cy="51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-499436" y="890498"/>
            <a:ext cx="874800" cy="8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6363501" y="1696250"/>
            <a:ext cx="658800" cy="6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25649"/>
            <a:ext cx="8999538" cy="2022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0"/>
            <a:ext cx="8248200" cy="1017588"/>
          </a:xfrm>
        </p:spPr>
        <p:txBody>
          <a:bodyPr bIns="0"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D7FEA-6215-E443-906A-A8939CCFBFE5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9BACB9-8210-5341-A928-FFACD2F2A24C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8310688" y="373188"/>
            <a:ext cx="1288800" cy="1288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3085650" y="-121768"/>
            <a:ext cx="514800" cy="51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-499436" y="890498"/>
            <a:ext cx="874800" cy="8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5328450" y="1696250"/>
            <a:ext cx="658800" cy="6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4320000"/>
            <a:ext cx="1188000" cy="576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512188" y="1017588"/>
            <a:ext cx="7762102" cy="10080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37414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2pPr>
            <a:lvl3pPr marL="67482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3pPr>
            <a:lvl4pPr marL="101224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349654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687068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02448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36189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2699309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25650"/>
            <a:ext cx="8999538" cy="2020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0"/>
            <a:ext cx="8248200" cy="1017588"/>
          </a:xfrm>
        </p:spPr>
        <p:txBody>
          <a:bodyPr bIns="0"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D7FEA-6215-E443-906A-A8939CCFBFE5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9BACB9-8210-5341-A928-FFACD2F2A24C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8310688" y="373188"/>
            <a:ext cx="1288800" cy="1288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3085650" y="-121768"/>
            <a:ext cx="514800" cy="51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-499436" y="890498"/>
            <a:ext cx="874800" cy="8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5328450" y="1696250"/>
            <a:ext cx="658800" cy="6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4320000"/>
            <a:ext cx="1188000" cy="576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512188" y="1017588"/>
            <a:ext cx="7762102" cy="10080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37414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2pPr>
            <a:lvl3pPr marL="67482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3pPr>
            <a:lvl4pPr marL="101224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349654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687068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02448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36189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2699309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7588"/>
            <a:ext cx="8999538" cy="354012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0"/>
            <a:ext cx="8248200" cy="10175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0" y="1017588"/>
            <a:ext cx="8248200" cy="3540125"/>
          </a:xfrm>
        </p:spPr>
        <p:txBody>
          <a:bodyPr tIns="108000" bIns="108000"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7FEA-6215-E443-906A-A8939CCFBFE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17588"/>
            <a:ext cx="8999538" cy="354012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0"/>
            <a:ext cx="8248200" cy="10175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018632"/>
            <a:ext cx="3600451" cy="3539081"/>
          </a:xfrm>
        </p:spPr>
        <p:txBody>
          <a:bodyPr tIns="108000" bIns="10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17588"/>
            <a:ext cx="4133850" cy="3030537"/>
          </a:xfrm>
        </p:spPr>
        <p:txBody>
          <a:bodyPr tIns="108000" bIns="10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7FEA-6215-E443-906A-A8939CCFBFE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7FEA-6215-E443-906A-A8939CCFBFE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4308477"/>
            <a:ext cx="1108986" cy="498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14350"/>
            <a:ext cx="8999538" cy="404336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3008126" cy="2016124"/>
          </a:xfrm>
        </p:spPr>
        <p:txBody>
          <a:bodyPr anchor="b"/>
          <a:lstStyle>
            <a:lvl1pPr>
              <a:defRPr sz="236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1017588"/>
            <a:ext cx="5162550" cy="30305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76"/>
            </a:lvl6pPr>
            <a:lvl7pPr>
              <a:defRPr sz="1476"/>
            </a:lvl7pPr>
            <a:lvl8pPr>
              <a:defRPr sz="1476"/>
            </a:lvl8pPr>
            <a:lvl9pPr>
              <a:defRPr sz="1476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530474"/>
            <a:ext cx="3008126" cy="1517651"/>
          </a:xfrm>
        </p:spPr>
        <p:txBody>
          <a:bodyPr/>
          <a:lstStyle>
            <a:lvl1pPr marL="0" indent="0">
              <a:buNone/>
              <a:defRPr sz="1181"/>
            </a:lvl1pPr>
            <a:lvl2pPr marL="337414" indent="0">
              <a:buNone/>
              <a:defRPr sz="1033"/>
            </a:lvl2pPr>
            <a:lvl3pPr marL="674827" indent="0">
              <a:buNone/>
              <a:defRPr sz="886"/>
            </a:lvl3pPr>
            <a:lvl4pPr marL="1012241" indent="0">
              <a:buNone/>
              <a:defRPr sz="738"/>
            </a:lvl4pPr>
            <a:lvl5pPr marL="1349654" indent="0">
              <a:buNone/>
              <a:defRPr sz="738"/>
            </a:lvl5pPr>
            <a:lvl6pPr marL="1687068" indent="0">
              <a:buNone/>
              <a:defRPr sz="738"/>
            </a:lvl6pPr>
            <a:lvl7pPr marL="2024482" indent="0">
              <a:buNone/>
              <a:defRPr sz="738"/>
            </a:lvl7pPr>
            <a:lvl8pPr marL="2361895" indent="0">
              <a:buNone/>
              <a:defRPr sz="738"/>
            </a:lvl8pPr>
            <a:lvl9pPr marL="2699309" indent="0">
              <a:buNone/>
              <a:defRPr sz="738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7FEA-6215-E443-906A-A8939CCFBFE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14350"/>
            <a:ext cx="8999538" cy="404336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49"/>
            <a:ext cx="3008126" cy="2016125"/>
          </a:xfrm>
        </p:spPr>
        <p:txBody>
          <a:bodyPr anchor="b"/>
          <a:lstStyle>
            <a:lvl1pPr>
              <a:defRPr sz="236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00450" y="0"/>
            <a:ext cx="5399088" cy="5060949"/>
          </a:xfrm>
        </p:spPr>
        <p:txBody>
          <a:bodyPr anchor="t"/>
          <a:lstStyle>
            <a:lvl1pPr marL="0" indent="0">
              <a:buNone/>
              <a:defRPr sz="2362"/>
            </a:lvl1pPr>
            <a:lvl2pPr marL="337414" indent="0">
              <a:buNone/>
              <a:defRPr sz="2066"/>
            </a:lvl2pPr>
            <a:lvl3pPr marL="674827" indent="0">
              <a:buNone/>
              <a:defRPr sz="1771"/>
            </a:lvl3pPr>
            <a:lvl4pPr marL="1012241" indent="0">
              <a:buNone/>
              <a:defRPr sz="1476"/>
            </a:lvl4pPr>
            <a:lvl5pPr marL="1349654" indent="0">
              <a:buNone/>
              <a:defRPr sz="1476"/>
            </a:lvl5pPr>
            <a:lvl6pPr marL="1687068" indent="0">
              <a:buNone/>
              <a:defRPr sz="1476"/>
            </a:lvl6pPr>
            <a:lvl7pPr marL="2024482" indent="0">
              <a:buNone/>
              <a:defRPr sz="1476"/>
            </a:lvl7pPr>
            <a:lvl8pPr marL="2361895" indent="0">
              <a:buNone/>
              <a:defRPr sz="1476"/>
            </a:lvl8pPr>
            <a:lvl9pPr marL="2699309" indent="0">
              <a:buNone/>
              <a:defRPr sz="1476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530476"/>
            <a:ext cx="3086099" cy="1517650"/>
          </a:xfrm>
        </p:spPr>
        <p:txBody>
          <a:bodyPr/>
          <a:lstStyle>
            <a:lvl1pPr marL="0" indent="0">
              <a:buNone/>
              <a:defRPr sz="1181"/>
            </a:lvl1pPr>
            <a:lvl2pPr marL="337414" indent="0">
              <a:buNone/>
              <a:defRPr sz="1033"/>
            </a:lvl2pPr>
            <a:lvl3pPr marL="674827" indent="0">
              <a:buNone/>
              <a:defRPr sz="886"/>
            </a:lvl3pPr>
            <a:lvl4pPr marL="1012241" indent="0">
              <a:buNone/>
              <a:defRPr sz="738"/>
            </a:lvl4pPr>
            <a:lvl5pPr marL="1349654" indent="0">
              <a:buNone/>
              <a:defRPr sz="738"/>
            </a:lvl5pPr>
            <a:lvl6pPr marL="1687068" indent="0">
              <a:buNone/>
              <a:defRPr sz="738"/>
            </a:lvl6pPr>
            <a:lvl7pPr marL="2024482" indent="0">
              <a:buNone/>
              <a:defRPr sz="738"/>
            </a:lvl7pPr>
            <a:lvl8pPr marL="2361895" indent="0">
              <a:buNone/>
              <a:defRPr sz="738"/>
            </a:lvl8pPr>
            <a:lvl9pPr marL="2699309" indent="0">
              <a:buNone/>
              <a:defRPr sz="738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7FEA-6215-E443-906A-A8939CCFBFE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7588"/>
            <a:ext cx="8999538" cy="303053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0"/>
            <a:ext cx="8248200" cy="10175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0" y="1017588"/>
            <a:ext cx="8248200" cy="3030537"/>
          </a:xfrm>
        </p:spPr>
        <p:txBody>
          <a:bodyPr tIns="108000" bIns="108000"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7FEA-6215-E443-906A-A8939CCFBFE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4308477"/>
            <a:ext cx="1108986" cy="498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17588"/>
            <a:ext cx="8999538" cy="303053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0"/>
            <a:ext cx="8248200" cy="10175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018632"/>
            <a:ext cx="3600451" cy="3029493"/>
          </a:xfrm>
        </p:spPr>
        <p:txBody>
          <a:bodyPr tIns="108000" bIns="10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17588"/>
            <a:ext cx="4133850" cy="3030537"/>
          </a:xfrm>
        </p:spPr>
        <p:txBody>
          <a:bodyPr tIns="108000" bIns="10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7FEA-6215-E443-906A-A8939CCFBFE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4308477"/>
            <a:ext cx="1108986" cy="498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7FEA-6215-E443-906A-A8939CCFBFE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4308477"/>
            <a:ext cx="1108986" cy="498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1" y="1"/>
            <a:ext cx="7219950" cy="1017587"/>
          </a:xfrm>
        </p:spPr>
        <p:txBody>
          <a:bodyPr bIns="0" anchor="b" anchorCtr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7FEA-6215-E443-906A-A8939CCFBFE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2413"/>
            <a:ext cx="8999537" cy="252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4308477"/>
            <a:ext cx="1108986" cy="498472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310688" y="373188"/>
            <a:ext cx="1288800" cy="12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3085650" y="-121768"/>
            <a:ext cx="514800" cy="51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-499436" y="387261"/>
            <a:ext cx="874800" cy="8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6363501" y="1193013"/>
            <a:ext cx="658800" cy="6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3008126" cy="2016124"/>
          </a:xfrm>
        </p:spPr>
        <p:txBody>
          <a:bodyPr anchor="b"/>
          <a:lstStyle>
            <a:lvl1pPr>
              <a:defRPr sz="236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1017588"/>
            <a:ext cx="5162550" cy="30305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76"/>
            </a:lvl6pPr>
            <a:lvl7pPr>
              <a:defRPr sz="1476"/>
            </a:lvl7pPr>
            <a:lvl8pPr>
              <a:defRPr sz="1476"/>
            </a:lvl8pPr>
            <a:lvl9pPr>
              <a:defRPr sz="1476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530474"/>
            <a:ext cx="3008126" cy="1517651"/>
          </a:xfrm>
        </p:spPr>
        <p:txBody>
          <a:bodyPr/>
          <a:lstStyle>
            <a:lvl1pPr marL="0" indent="0">
              <a:buNone/>
              <a:defRPr sz="1181"/>
            </a:lvl1pPr>
            <a:lvl2pPr marL="337414" indent="0">
              <a:buNone/>
              <a:defRPr sz="1033"/>
            </a:lvl2pPr>
            <a:lvl3pPr marL="674827" indent="0">
              <a:buNone/>
              <a:defRPr sz="886"/>
            </a:lvl3pPr>
            <a:lvl4pPr marL="1012241" indent="0">
              <a:buNone/>
              <a:defRPr sz="738"/>
            </a:lvl4pPr>
            <a:lvl5pPr marL="1349654" indent="0">
              <a:buNone/>
              <a:defRPr sz="738"/>
            </a:lvl5pPr>
            <a:lvl6pPr marL="1687068" indent="0">
              <a:buNone/>
              <a:defRPr sz="738"/>
            </a:lvl6pPr>
            <a:lvl7pPr marL="2024482" indent="0">
              <a:buNone/>
              <a:defRPr sz="738"/>
            </a:lvl7pPr>
            <a:lvl8pPr marL="2361895" indent="0">
              <a:buNone/>
              <a:defRPr sz="738"/>
            </a:lvl8pPr>
            <a:lvl9pPr marL="2699309" indent="0">
              <a:buNone/>
              <a:defRPr sz="738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7FEA-6215-E443-906A-A8939CCFBFE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4308477"/>
            <a:ext cx="1108986" cy="498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49"/>
            <a:ext cx="3008126" cy="2016125"/>
          </a:xfrm>
        </p:spPr>
        <p:txBody>
          <a:bodyPr anchor="b"/>
          <a:lstStyle>
            <a:lvl1pPr>
              <a:defRPr sz="236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00450" y="1"/>
            <a:ext cx="5399088" cy="4048126"/>
          </a:xfrm>
        </p:spPr>
        <p:txBody>
          <a:bodyPr anchor="t"/>
          <a:lstStyle>
            <a:lvl1pPr marL="0" indent="0">
              <a:buNone/>
              <a:defRPr sz="2362"/>
            </a:lvl1pPr>
            <a:lvl2pPr marL="337414" indent="0">
              <a:buNone/>
              <a:defRPr sz="2066"/>
            </a:lvl2pPr>
            <a:lvl3pPr marL="674827" indent="0">
              <a:buNone/>
              <a:defRPr sz="1771"/>
            </a:lvl3pPr>
            <a:lvl4pPr marL="1012241" indent="0">
              <a:buNone/>
              <a:defRPr sz="1476"/>
            </a:lvl4pPr>
            <a:lvl5pPr marL="1349654" indent="0">
              <a:buNone/>
              <a:defRPr sz="1476"/>
            </a:lvl5pPr>
            <a:lvl6pPr marL="1687068" indent="0">
              <a:buNone/>
              <a:defRPr sz="1476"/>
            </a:lvl6pPr>
            <a:lvl7pPr marL="2024482" indent="0">
              <a:buNone/>
              <a:defRPr sz="1476"/>
            </a:lvl7pPr>
            <a:lvl8pPr marL="2361895" indent="0">
              <a:buNone/>
              <a:defRPr sz="1476"/>
            </a:lvl8pPr>
            <a:lvl9pPr marL="2699309" indent="0">
              <a:buNone/>
              <a:defRPr sz="1476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530476"/>
            <a:ext cx="3086099" cy="1517650"/>
          </a:xfrm>
        </p:spPr>
        <p:txBody>
          <a:bodyPr/>
          <a:lstStyle>
            <a:lvl1pPr marL="0" indent="0">
              <a:buNone/>
              <a:defRPr sz="1181"/>
            </a:lvl1pPr>
            <a:lvl2pPr marL="337414" indent="0">
              <a:buNone/>
              <a:defRPr sz="1033"/>
            </a:lvl2pPr>
            <a:lvl3pPr marL="674827" indent="0">
              <a:buNone/>
              <a:defRPr sz="886"/>
            </a:lvl3pPr>
            <a:lvl4pPr marL="1012241" indent="0">
              <a:buNone/>
              <a:defRPr sz="738"/>
            </a:lvl4pPr>
            <a:lvl5pPr marL="1349654" indent="0">
              <a:buNone/>
              <a:defRPr sz="738"/>
            </a:lvl5pPr>
            <a:lvl6pPr marL="1687068" indent="0">
              <a:buNone/>
              <a:defRPr sz="738"/>
            </a:lvl6pPr>
            <a:lvl7pPr marL="2024482" indent="0">
              <a:buNone/>
              <a:defRPr sz="738"/>
            </a:lvl7pPr>
            <a:lvl8pPr marL="2361895" indent="0">
              <a:buNone/>
              <a:defRPr sz="738"/>
            </a:lvl8pPr>
            <a:lvl9pPr marL="2699309" indent="0">
              <a:buNone/>
              <a:defRPr sz="738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7FEA-6215-E443-906A-A8939CCFBFE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4308477"/>
            <a:ext cx="1108986" cy="498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0"/>
            <a:ext cx="8248200" cy="1017588"/>
          </a:xfrm>
        </p:spPr>
        <p:txBody>
          <a:bodyPr bIns="0"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25" y="4144746"/>
            <a:ext cx="1554800" cy="81545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512188" y="1017587"/>
            <a:ext cx="7762102" cy="30305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337414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2pPr>
            <a:lvl3pPr marL="67482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3pPr>
            <a:lvl4pPr marL="101224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349654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687068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02448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36189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2699309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57850" y="4288688"/>
            <a:ext cx="2167512" cy="671512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1" i="0" baseline="0">
                <a:solidFill>
                  <a:schemeClr val="bg1"/>
                </a:solidFill>
                <a:latin typeface="Fira Sans" charset="0"/>
                <a:ea typeface="Fira Sans" charset="0"/>
                <a:cs typeface="Fira Sans" charset="0"/>
              </a:defRPr>
            </a:lvl1pPr>
            <a:lvl2pPr marL="337414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2pPr>
            <a:lvl3pPr marL="67482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3pPr>
            <a:lvl4pPr marL="101224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349654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687068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02448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36189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2699309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Ontdek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op</a:t>
            </a:r>
          </a:p>
          <a:p>
            <a:pPr lvl="0"/>
            <a:r>
              <a:rPr lang="en-US" dirty="0" err="1"/>
              <a:t>www.acv-puls.be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9560" y="287688"/>
            <a:ext cx="6113358" cy="2180426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7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9560" y="2610139"/>
            <a:ext cx="6113359" cy="18861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771">
                <a:solidFill>
                  <a:schemeClr val="tx1">
                    <a:alpha val="80000"/>
                  </a:schemeClr>
                </a:solidFill>
              </a:defRPr>
            </a:lvl1pPr>
            <a:lvl2pPr marL="337414" indent="0" algn="ctr">
              <a:buNone/>
              <a:defRPr sz="1476"/>
            </a:lvl2pPr>
            <a:lvl3pPr marL="674827" indent="0" algn="ctr">
              <a:buNone/>
              <a:defRPr sz="1328"/>
            </a:lvl3pPr>
            <a:lvl4pPr marL="1012241" indent="0" algn="ctr">
              <a:buNone/>
              <a:defRPr sz="1181"/>
            </a:lvl4pPr>
            <a:lvl5pPr marL="1349654" indent="0" algn="ctr">
              <a:buNone/>
              <a:defRPr sz="1181"/>
            </a:lvl5pPr>
            <a:lvl6pPr marL="1687068" indent="0" algn="ctr">
              <a:buNone/>
              <a:defRPr sz="1181"/>
            </a:lvl6pPr>
            <a:lvl7pPr marL="2024482" indent="0" algn="ctr">
              <a:buNone/>
              <a:defRPr sz="1181"/>
            </a:lvl7pPr>
            <a:lvl8pPr marL="2361895" indent="0" algn="ctr">
              <a:buNone/>
              <a:defRPr sz="1181"/>
            </a:lvl8pPr>
            <a:lvl9pPr marL="2699309" indent="0" algn="ctr">
              <a:buNone/>
              <a:defRPr sz="118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Friday, March 31,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452179" y="355497"/>
            <a:ext cx="797000" cy="932246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79" tIns="33740" rIns="67479" bIns="337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8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AA7AB09-557C-41AD-9113-FF9F68FA1035}"/>
              </a:ext>
            </a:extLst>
          </p:cNvPr>
          <p:cNvSpPr/>
          <p:nvPr/>
        </p:nvSpPr>
        <p:spPr>
          <a:xfrm rot="8100000">
            <a:off x="462706" y="611743"/>
            <a:ext cx="398602" cy="797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79" tIns="33740" rIns="67479" bIns="337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8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329264" y="1824875"/>
            <a:ext cx="265734" cy="265667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79" tIns="33740" rIns="67479" bIns="337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81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9DE9FAB-6BBA-4CFE-B67D-77B47F01ECA4}"/>
              </a:ext>
            </a:extLst>
          </p:cNvPr>
          <p:cNvGrpSpPr/>
          <p:nvPr/>
        </p:nvGrpSpPr>
        <p:grpSpPr>
          <a:xfrm>
            <a:off x="981706" y="3338824"/>
            <a:ext cx="1461540" cy="1006519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81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81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81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81"/>
            </a:p>
          </p:txBody>
        </p:sp>
      </p:grpSp>
    </p:spTree>
    <p:extLst>
      <p:ext uri="{BB962C8B-B14F-4D97-AF65-F5344CB8AC3E}">
        <p14:creationId xmlns:p14="http://schemas.microsoft.com/office/powerpoint/2010/main" val="893487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BDBC526-6DCD-4FF6-8395-D8C22E46E527}"/>
              </a:ext>
            </a:extLst>
          </p:cNvPr>
          <p:cNvGrpSpPr/>
          <p:nvPr/>
        </p:nvGrpSpPr>
        <p:grpSpPr>
          <a:xfrm>
            <a:off x="453224" y="3936847"/>
            <a:ext cx="500566" cy="730583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81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8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81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8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19" y="405344"/>
            <a:ext cx="8187277" cy="98296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20" y="1559463"/>
            <a:ext cx="8186298" cy="293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Friday, March 31,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91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644CBB8-40B8-42F8-9172-07A476341DDA}"/>
              </a:ext>
            </a:extLst>
          </p:cNvPr>
          <p:cNvGrpSpPr/>
          <p:nvPr/>
        </p:nvGrpSpPr>
        <p:grpSpPr>
          <a:xfrm>
            <a:off x="263137" y="648675"/>
            <a:ext cx="541993" cy="561225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xmlns="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81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xmlns="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81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xmlns="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8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95" y="350049"/>
            <a:ext cx="8176923" cy="2180426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723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Friday, March 31,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994" y="2678638"/>
            <a:ext cx="8174924" cy="197696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771">
                <a:solidFill>
                  <a:schemeClr val="tx1">
                    <a:alpha val="80000"/>
                  </a:schemeClr>
                </a:solidFill>
              </a:defRPr>
            </a:lvl1pPr>
            <a:lvl2pPr marL="337414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2pPr>
            <a:lvl3pPr marL="67482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3pPr>
            <a:lvl4pPr marL="101224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349654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687068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02448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36189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2699309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8274033" y="3282599"/>
            <a:ext cx="737561" cy="932008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79" tIns="33740" rIns="67479" bIns="337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81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EA0FF4DB-8180-4D26-AEAE-7ECDB670F71D}"/>
              </a:ext>
            </a:extLst>
          </p:cNvPr>
          <p:cNvSpPr/>
          <p:nvPr/>
        </p:nvSpPr>
        <p:spPr>
          <a:xfrm rot="2700000">
            <a:off x="8626776" y="3581623"/>
            <a:ext cx="398500" cy="722121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79" tIns="33740" rIns="67479" bIns="337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81"/>
          </a:p>
        </p:txBody>
      </p:sp>
    </p:spTree>
    <p:extLst>
      <p:ext uri="{BB962C8B-B14F-4D97-AF65-F5344CB8AC3E}">
        <p14:creationId xmlns:p14="http://schemas.microsoft.com/office/powerpoint/2010/main" val="4040653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xmlns="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8171232" y="246018"/>
            <a:ext cx="265734" cy="265667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79" tIns="33740" rIns="67479" bIns="337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8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68347B7-45FA-4A01-924D-DC385B720B3E}"/>
              </a:ext>
            </a:extLst>
          </p:cNvPr>
          <p:cNvGrpSpPr/>
          <p:nvPr/>
        </p:nvGrpSpPr>
        <p:grpSpPr>
          <a:xfrm>
            <a:off x="244908" y="4079605"/>
            <a:ext cx="466123" cy="492812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8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8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20" y="405344"/>
            <a:ext cx="8186298" cy="98296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619" y="1547637"/>
            <a:ext cx="4012294" cy="2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0625" y="1547637"/>
            <a:ext cx="4012294" cy="2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Friday, March 31,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88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8187286" y="4349159"/>
            <a:ext cx="265734" cy="265667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79" tIns="33740" rIns="67479" bIns="337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8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89C080-4102-49AE-BDA9-59A4A67E2486}"/>
              </a:ext>
            </a:extLst>
          </p:cNvPr>
          <p:cNvSpPr/>
          <p:nvPr/>
        </p:nvSpPr>
        <p:spPr>
          <a:xfrm>
            <a:off x="8453020" y="4300758"/>
            <a:ext cx="279795" cy="26566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20" y="405344"/>
            <a:ext cx="8191669" cy="98296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2362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621" y="1388311"/>
            <a:ext cx="4013465" cy="395071"/>
          </a:xfrm>
        </p:spPr>
        <p:txBody>
          <a:bodyPr anchor="b">
            <a:normAutofit/>
          </a:bodyPr>
          <a:lstStyle>
            <a:lvl1pPr marL="0" indent="0">
              <a:buNone/>
              <a:defRPr sz="1033" b="0" cap="all" spc="148" baseline="0">
                <a:solidFill>
                  <a:schemeClr val="tx1"/>
                </a:solidFill>
                <a:latin typeface="+mn-lt"/>
              </a:defRPr>
            </a:lvl1pPr>
            <a:lvl2pPr marL="337414" indent="0">
              <a:buNone/>
              <a:defRPr sz="1476" b="1"/>
            </a:lvl2pPr>
            <a:lvl3pPr marL="674827" indent="0">
              <a:buNone/>
              <a:defRPr sz="1328" b="1"/>
            </a:lvl3pPr>
            <a:lvl4pPr marL="1012241" indent="0">
              <a:buNone/>
              <a:defRPr sz="1181" b="1"/>
            </a:lvl4pPr>
            <a:lvl5pPr marL="1349654" indent="0">
              <a:buNone/>
              <a:defRPr sz="1181" b="1"/>
            </a:lvl5pPr>
            <a:lvl6pPr marL="1687068" indent="0">
              <a:buNone/>
              <a:defRPr sz="1181" b="1"/>
            </a:lvl6pPr>
            <a:lvl7pPr marL="2024482" indent="0">
              <a:buNone/>
              <a:defRPr sz="1181" b="1"/>
            </a:lvl7pPr>
            <a:lvl8pPr marL="2361895" indent="0">
              <a:buNone/>
              <a:defRPr sz="1181" b="1"/>
            </a:lvl8pPr>
            <a:lvl9pPr marL="2699309" indent="0">
              <a:buNone/>
              <a:defRPr sz="11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620" y="1901930"/>
            <a:ext cx="4007506" cy="25943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5412" y="1388311"/>
            <a:ext cx="4012879" cy="395071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033" b="0" cap="all" spc="148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5412" y="1901930"/>
            <a:ext cx="4012878" cy="25943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Friday, March 31,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78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560" y="406470"/>
            <a:ext cx="6114336" cy="4089809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Friday, March 31,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303179" y="2921165"/>
            <a:ext cx="2610346" cy="1368160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81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355162" y="2693350"/>
            <a:ext cx="2567807" cy="1597574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8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C472EFA-56B5-4A41-8D4B-E9F37727F34D}"/>
              </a:ext>
            </a:extLst>
          </p:cNvPr>
          <p:cNvSpPr/>
          <p:nvPr/>
        </p:nvSpPr>
        <p:spPr>
          <a:xfrm rot="13500000" flipV="1">
            <a:off x="1116309" y="2095758"/>
            <a:ext cx="158069" cy="688826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79" tIns="33740" rIns="67479" bIns="337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81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314397" y="284290"/>
            <a:ext cx="797203" cy="797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479" tIns="33740" rIns="67479" bIns="337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81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01AD5B80-530E-44CD-8D4A-2796FB214CBF}"/>
              </a:ext>
            </a:extLst>
          </p:cNvPr>
          <p:cNvGrpSpPr/>
          <p:nvPr/>
        </p:nvGrpSpPr>
        <p:grpSpPr>
          <a:xfrm>
            <a:off x="460002" y="1117281"/>
            <a:ext cx="541993" cy="561225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xmlns="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81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xmlns="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81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xmlns="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81"/>
            </a:p>
          </p:txBody>
        </p:sp>
      </p:grpSp>
    </p:spTree>
    <p:extLst>
      <p:ext uri="{BB962C8B-B14F-4D97-AF65-F5344CB8AC3E}">
        <p14:creationId xmlns:p14="http://schemas.microsoft.com/office/powerpoint/2010/main" val="2329462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Friday, March 31,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5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17588"/>
            <a:ext cx="8999538" cy="3030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0"/>
            <a:ext cx="8248200" cy="10175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0" y="1017588"/>
            <a:ext cx="8248200" cy="3030537"/>
          </a:xfrm>
        </p:spPr>
        <p:txBody>
          <a:bodyPr tIns="108000" bIns="108000" anchor="ctr" anchorCtr="0"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0313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017727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355141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1692554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7FEA-6215-E443-906A-A8939CCFBFE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4308477"/>
            <a:ext cx="1108986" cy="498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8B0BE9-88B0-4883-9BA9-CD594C400EC1}"/>
              </a:ext>
            </a:extLst>
          </p:cNvPr>
          <p:cNvGrpSpPr/>
          <p:nvPr/>
        </p:nvGrpSpPr>
        <p:grpSpPr>
          <a:xfrm>
            <a:off x="3653576" y="3772364"/>
            <a:ext cx="932246" cy="985623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8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8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21" y="405345"/>
            <a:ext cx="8186298" cy="72680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3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0931" y="1291480"/>
            <a:ext cx="5421987" cy="3204800"/>
          </a:xfrm>
        </p:spPr>
        <p:txBody>
          <a:bodyPr>
            <a:normAutofit/>
          </a:bodyPr>
          <a:lstStyle>
            <a:lvl1pPr>
              <a:defRPr sz="1181"/>
            </a:lvl1pPr>
            <a:lvl2pPr>
              <a:defRPr sz="1181"/>
            </a:lvl2pPr>
            <a:lvl3pPr>
              <a:defRPr sz="1181"/>
            </a:lvl3pPr>
            <a:lvl4pPr>
              <a:defRPr sz="1181"/>
            </a:lvl4pPr>
            <a:lvl5pPr>
              <a:defRPr sz="1181"/>
            </a:lvl5pPr>
            <a:lvl6pPr>
              <a:defRPr sz="1476"/>
            </a:lvl6pPr>
            <a:lvl7pPr>
              <a:defRPr sz="1476"/>
            </a:lvl7pPr>
            <a:lvl8pPr>
              <a:defRPr sz="1476"/>
            </a:lvl8pPr>
            <a:lvl9pPr>
              <a:defRPr sz="14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621" y="1291480"/>
            <a:ext cx="2631896" cy="3204800"/>
          </a:xfrm>
        </p:spPr>
        <p:txBody>
          <a:bodyPr/>
          <a:lstStyle>
            <a:lvl1pPr marL="0" indent="0">
              <a:buNone/>
              <a:defRPr sz="1181"/>
            </a:lvl1pPr>
            <a:lvl2pPr marL="337414" indent="0">
              <a:buNone/>
              <a:defRPr sz="1033"/>
            </a:lvl2pPr>
            <a:lvl3pPr marL="674827" indent="0">
              <a:buNone/>
              <a:defRPr sz="886"/>
            </a:lvl3pPr>
            <a:lvl4pPr marL="1012241" indent="0">
              <a:buNone/>
              <a:defRPr sz="738"/>
            </a:lvl4pPr>
            <a:lvl5pPr marL="1349654" indent="0">
              <a:buNone/>
              <a:defRPr sz="738"/>
            </a:lvl5pPr>
            <a:lvl6pPr marL="1687068" indent="0">
              <a:buNone/>
              <a:defRPr sz="738"/>
            </a:lvl6pPr>
            <a:lvl7pPr marL="2024482" indent="0">
              <a:buNone/>
              <a:defRPr sz="738"/>
            </a:lvl7pPr>
            <a:lvl8pPr marL="2361895" indent="0">
              <a:buNone/>
              <a:defRPr sz="738"/>
            </a:lvl8pPr>
            <a:lvl9pPr marL="2699309" indent="0">
              <a:buNone/>
              <a:defRPr sz="7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Friday, March 31,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36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98F1FBA-F8BB-42CF-8B3E-D19AAFEE96C1}"/>
              </a:ext>
            </a:extLst>
          </p:cNvPr>
          <p:cNvGrpSpPr/>
          <p:nvPr/>
        </p:nvGrpSpPr>
        <p:grpSpPr>
          <a:xfrm>
            <a:off x="247254" y="3775063"/>
            <a:ext cx="541993" cy="561225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81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81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8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20" y="424631"/>
            <a:ext cx="3322095" cy="726809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2362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8081" y="424630"/>
            <a:ext cx="4704837" cy="4230975"/>
          </a:xfrm>
        </p:spPr>
        <p:txBody>
          <a:bodyPr>
            <a:normAutofit/>
          </a:bodyPr>
          <a:lstStyle>
            <a:lvl1pPr marL="0" indent="0">
              <a:buNone/>
              <a:defRPr sz="1181"/>
            </a:lvl1pPr>
            <a:lvl2pPr marL="337414" indent="0">
              <a:buNone/>
              <a:defRPr sz="2066"/>
            </a:lvl2pPr>
            <a:lvl3pPr marL="674827" indent="0">
              <a:buNone/>
              <a:defRPr sz="1771"/>
            </a:lvl3pPr>
            <a:lvl4pPr marL="1012241" indent="0">
              <a:buNone/>
              <a:defRPr sz="1476"/>
            </a:lvl4pPr>
            <a:lvl5pPr marL="1349654" indent="0">
              <a:buNone/>
              <a:defRPr sz="1476"/>
            </a:lvl5pPr>
            <a:lvl6pPr marL="1687068" indent="0">
              <a:buNone/>
              <a:defRPr sz="1476"/>
            </a:lvl6pPr>
            <a:lvl7pPr marL="2024482" indent="0">
              <a:buNone/>
              <a:defRPr sz="1476"/>
            </a:lvl7pPr>
            <a:lvl8pPr marL="2361895" indent="0">
              <a:buNone/>
              <a:defRPr sz="1476"/>
            </a:lvl8pPr>
            <a:lvl9pPr marL="2699309" indent="0">
              <a:buNone/>
              <a:defRPr sz="14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620" y="1310766"/>
            <a:ext cx="3322095" cy="3344839"/>
          </a:xfrm>
        </p:spPr>
        <p:txBody>
          <a:bodyPr anchor="t" anchorCtr="0"/>
          <a:lstStyle>
            <a:lvl1pPr marL="0" indent="0">
              <a:buNone/>
              <a:defRPr sz="1181"/>
            </a:lvl1pPr>
            <a:lvl2pPr marL="337414" indent="0">
              <a:buNone/>
              <a:defRPr sz="1033"/>
            </a:lvl2pPr>
            <a:lvl3pPr marL="674827" indent="0">
              <a:buNone/>
              <a:defRPr sz="886"/>
            </a:lvl3pPr>
            <a:lvl4pPr marL="1012241" indent="0">
              <a:buNone/>
              <a:defRPr sz="738"/>
            </a:lvl4pPr>
            <a:lvl5pPr marL="1349654" indent="0">
              <a:buNone/>
              <a:defRPr sz="738"/>
            </a:lvl5pPr>
            <a:lvl6pPr marL="1687068" indent="0">
              <a:buNone/>
              <a:defRPr sz="738"/>
            </a:lvl6pPr>
            <a:lvl7pPr marL="2024482" indent="0">
              <a:buNone/>
              <a:defRPr sz="738"/>
            </a:lvl7pPr>
            <a:lvl8pPr marL="2361895" indent="0">
              <a:buNone/>
              <a:defRPr sz="738"/>
            </a:lvl8pPr>
            <a:lvl9pPr marL="2699309" indent="0">
              <a:buNone/>
              <a:defRPr sz="7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Friday, March 31,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70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20" y="371864"/>
            <a:ext cx="8186298" cy="98374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Friday, March 31,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35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40295" y="269449"/>
            <a:ext cx="1940525" cy="42889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8718" y="269449"/>
            <a:ext cx="5709082" cy="42889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Friday, March 31,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5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1" y="1"/>
            <a:ext cx="7219950" cy="1017587"/>
          </a:xfrm>
        </p:spPr>
        <p:txBody>
          <a:bodyPr bIns="0" anchor="b" anchorCtr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1" y="1021333"/>
            <a:ext cx="6178550" cy="100431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37414" indent="0" algn="ctr">
              <a:buNone/>
              <a:defRPr sz="1476"/>
            </a:lvl2pPr>
            <a:lvl3pPr marL="674827" indent="0" algn="ctr">
              <a:buNone/>
              <a:defRPr sz="1328"/>
            </a:lvl3pPr>
            <a:lvl4pPr marL="1012241" indent="0" algn="ctr">
              <a:buNone/>
              <a:defRPr sz="1181"/>
            </a:lvl4pPr>
            <a:lvl5pPr marL="1349654" indent="0" algn="ctr">
              <a:buNone/>
              <a:defRPr sz="1181"/>
            </a:lvl5pPr>
            <a:lvl6pPr marL="1687068" indent="0" algn="ctr">
              <a:buNone/>
              <a:defRPr sz="1181"/>
            </a:lvl6pPr>
            <a:lvl7pPr marL="2024482" indent="0" algn="ctr">
              <a:buNone/>
              <a:defRPr sz="1181"/>
            </a:lvl7pPr>
            <a:lvl8pPr marL="2361895" indent="0" algn="ctr">
              <a:buNone/>
              <a:defRPr sz="1181"/>
            </a:lvl8pPr>
            <a:lvl9pPr marL="2699309" indent="0" algn="ctr">
              <a:buNone/>
              <a:defRPr sz="1181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7FEA-6215-E443-906A-A8939CCFBFE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25650"/>
            <a:ext cx="8999538" cy="2022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4308477"/>
            <a:ext cx="1108986" cy="498472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310688" y="373188"/>
            <a:ext cx="1288800" cy="12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3085650" y="-121768"/>
            <a:ext cx="514800" cy="51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-499436" y="890498"/>
            <a:ext cx="874800" cy="8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5328450" y="1696250"/>
            <a:ext cx="658800" cy="6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1" y="1"/>
            <a:ext cx="7219950" cy="1017587"/>
          </a:xfrm>
        </p:spPr>
        <p:txBody>
          <a:bodyPr bIns="0" anchor="b" anchorCtr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1" y="1021333"/>
            <a:ext cx="6178550" cy="100431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37414" indent="0" algn="ctr">
              <a:buNone/>
              <a:defRPr sz="1476"/>
            </a:lvl2pPr>
            <a:lvl3pPr marL="674827" indent="0" algn="ctr">
              <a:buNone/>
              <a:defRPr sz="1328"/>
            </a:lvl3pPr>
            <a:lvl4pPr marL="1012241" indent="0" algn="ctr">
              <a:buNone/>
              <a:defRPr sz="1181"/>
            </a:lvl4pPr>
            <a:lvl5pPr marL="1349654" indent="0" algn="ctr">
              <a:buNone/>
              <a:defRPr sz="1181"/>
            </a:lvl5pPr>
            <a:lvl6pPr marL="1687068" indent="0" algn="ctr">
              <a:buNone/>
              <a:defRPr sz="1181"/>
            </a:lvl6pPr>
            <a:lvl7pPr marL="2024482" indent="0" algn="ctr">
              <a:buNone/>
              <a:defRPr sz="1181"/>
            </a:lvl7pPr>
            <a:lvl8pPr marL="2361895" indent="0" algn="ctr">
              <a:buNone/>
              <a:defRPr sz="1181"/>
            </a:lvl8pPr>
            <a:lvl9pPr marL="2699309" indent="0" algn="ctr">
              <a:buNone/>
              <a:defRPr sz="1181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7FEA-6215-E443-906A-A8939CCFBFE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25650"/>
            <a:ext cx="8999538" cy="2020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4308477"/>
            <a:ext cx="1108986" cy="498472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310688" y="373188"/>
            <a:ext cx="1288800" cy="12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3085650" y="-121768"/>
            <a:ext cx="514800" cy="51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-499436" y="890498"/>
            <a:ext cx="874800" cy="8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5328450" y="1696250"/>
            <a:ext cx="658800" cy="6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49" y="0"/>
            <a:ext cx="7757781" cy="1017588"/>
          </a:xfrm>
        </p:spPr>
        <p:txBody>
          <a:bodyPr bIns="0"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188" y="1017588"/>
            <a:ext cx="7762102" cy="10080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37414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2pPr>
            <a:lvl3pPr marL="67482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3pPr>
            <a:lvl4pPr marL="101224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349654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687068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02448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36189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2699309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7FEA-6215-E443-906A-A8939CCFBFE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CB9-8210-5341-A928-FFACD2F2A24C}" type="slidenum">
              <a:rPr lang="en-US" smtClean="0"/>
              <a:t>‹N›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8310688" y="373188"/>
            <a:ext cx="1288800" cy="12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3085650" y="-121768"/>
            <a:ext cx="514800" cy="51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499436" y="890498"/>
            <a:ext cx="874800" cy="8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4308477"/>
            <a:ext cx="1108986" cy="4984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0"/>
            <a:ext cx="8248200" cy="1017588"/>
          </a:xfrm>
        </p:spPr>
        <p:txBody>
          <a:bodyPr bIns="0"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D7FEA-6215-E443-906A-A8939CCFBFE5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9BACB9-8210-5341-A928-FFACD2F2A24C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8310688" y="373188"/>
            <a:ext cx="1288800" cy="1288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3085650" y="-121768"/>
            <a:ext cx="514800" cy="51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-499436" y="890498"/>
            <a:ext cx="874800" cy="8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4320000"/>
            <a:ext cx="1188000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0"/>
            <a:ext cx="8248200" cy="1017588"/>
          </a:xfrm>
        </p:spPr>
        <p:txBody>
          <a:bodyPr bIns="0"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D7FEA-6215-E443-906A-A8939CCFBFE5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9BACB9-8210-5341-A928-FFACD2F2A24C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8310688" y="373188"/>
            <a:ext cx="1288800" cy="1288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3085650" y="-121768"/>
            <a:ext cx="514800" cy="51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-499436" y="890498"/>
            <a:ext cx="874800" cy="8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4320000"/>
            <a:ext cx="1188000" cy="576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512188" y="1017588"/>
            <a:ext cx="7762102" cy="10080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37414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2pPr>
            <a:lvl3pPr marL="67482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3pPr>
            <a:lvl4pPr marL="101224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349654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687068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02448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36189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2699309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25650"/>
            <a:ext cx="8999538" cy="2020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800" y="0"/>
            <a:ext cx="8248200" cy="1017588"/>
          </a:xfrm>
        </p:spPr>
        <p:txBody>
          <a:bodyPr bIns="0"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D7FEA-6215-E443-906A-A8939CCFBFE5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29BACB9-8210-5341-A928-FFACD2F2A24C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8310688" y="373188"/>
            <a:ext cx="1288800" cy="1288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3085650" y="-121768"/>
            <a:ext cx="514800" cy="51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-499436" y="890498"/>
            <a:ext cx="874800" cy="8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5328450" y="1696250"/>
            <a:ext cx="658800" cy="65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00" y="4320000"/>
            <a:ext cx="1188000" cy="576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512188" y="1017588"/>
            <a:ext cx="7762102" cy="10080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37414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2pPr>
            <a:lvl3pPr marL="674827" indent="0">
              <a:buNone/>
              <a:defRPr sz="1328">
                <a:solidFill>
                  <a:schemeClr val="tx1">
                    <a:tint val="75000"/>
                  </a:schemeClr>
                </a:solidFill>
              </a:defRPr>
            </a:lvl3pPr>
            <a:lvl4pPr marL="101224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349654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687068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02448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36189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2699309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800" y="0"/>
            <a:ext cx="7584625" cy="101758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800" y="1347244"/>
            <a:ext cx="7584625" cy="3211126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450" y="4690751"/>
            <a:ext cx="900113" cy="269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6">
                <a:solidFill>
                  <a:schemeClr val="tx1">
                    <a:tint val="75000"/>
                  </a:schemeClr>
                </a:solidFill>
                <a:latin typeface="Fira Sans" charset="0"/>
                <a:ea typeface="Fira Sans" charset="0"/>
                <a:cs typeface="Fira Sans" charset="0"/>
              </a:defRPr>
            </a:lvl1pPr>
          </a:lstStyle>
          <a:p>
            <a:fld id="{B19D7FEA-6215-E443-906A-A8939CCFBFE5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9150" y="4690751"/>
            <a:ext cx="3105150" cy="269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6">
                <a:solidFill>
                  <a:schemeClr val="tx1">
                    <a:tint val="75000"/>
                  </a:schemeClr>
                </a:solidFill>
                <a:latin typeface="Fira Sans" charset="0"/>
                <a:ea typeface="Fira Sans" charset="0"/>
                <a:cs typeface="Fira Sans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4300" y="4690751"/>
            <a:ext cx="742950" cy="2694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6">
                <a:solidFill>
                  <a:schemeClr val="tx1">
                    <a:tint val="75000"/>
                  </a:schemeClr>
                </a:solidFill>
                <a:latin typeface="Fira Sans" charset="0"/>
                <a:ea typeface="Fira Sans" charset="0"/>
                <a:cs typeface="Fira Sans" charset="0"/>
              </a:defRPr>
            </a:lvl1pPr>
          </a:lstStyle>
          <a:p>
            <a:fld id="{629BACB9-8210-5341-A928-FFACD2F2A24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6" r:id="rId2"/>
    <p:sldLayoutId id="2147483717" r:id="rId3"/>
    <p:sldLayoutId id="2147483695" r:id="rId4"/>
    <p:sldLayoutId id="2147483714" r:id="rId5"/>
    <p:sldLayoutId id="2147483697" r:id="rId6"/>
    <p:sldLayoutId id="2147483700" r:id="rId7"/>
    <p:sldLayoutId id="2147483704" r:id="rId8"/>
    <p:sldLayoutId id="2147483713" r:id="rId9"/>
    <p:sldLayoutId id="2147483705" r:id="rId10"/>
    <p:sldLayoutId id="2147483715" r:id="rId11"/>
    <p:sldLayoutId id="2147483696" r:id="rId12"/>
    <p:sldLayoutId id="2147483698" r:id="rId13"/>
    <p:sldLayoutId id="2147483701" r:id="rId14"/>
    <p:sldLayoutId id="2147483702" r:id="rId15"/>
    <p:sldLayoutId id="2147483703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06" r:id="rId22"/>
  </p:sldLayoutIdLst>
  <p:txStyles>
    <p:titleStyle>
      <a:lvl1pPr algn="l" defTabSz="674827" rtl="0" eaLnBrk="1" latinLnBrk="0" hangingPunct="1">
        <a:lnSpc>
          <a:spcPct val="90000"/>
        </a:lnSpc>
        <a:spcBef>
          <a:spcPct val="0"/>
        </a:spcBef>
        <a:buNone/>
        <a:defRPr sz="3247" b="1" i="0" kern="1200">
          <a:solidFill>
            <a:schemeClr val="tx1"/>
          </a:solidFill>
          <a:latin typeface="Fira Sans" charset="0"/>
          <a:ea typeface="Fira Sans" charset="0"/>
          <a:cs typeface="Fira Sans" charset="0"/>
        </a:defRPr>
      </a:lvl1pPr>
    </p:titleStyle>
    <p:bodyStyle>
      <a:lvl1pPr marL="168707" indent="-168707" algn="l" defTabSz="674827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066" kern="1200">
          <a:solidFill>
            <a:schemeClr val="tx1"/>
          </a:solidFill>
          <a:latin typeface="Fira Sans" charset="0"/>
          <a:ea typeface="Fira Sans" charset="0"/>
          <a:cs typeface="Fira Sans" charset="0"/>
        </a:defRPr>
      </a:lvl1pPr>
      <a:lvl2pPr marL="506120" indent="-168707" algn="l" defTabSz="674827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Fira Sans" charset="0"/>
          <a:ea typeface="Fira Sans" charset="0"/>
          <a:cs typeface="Fira Sans" charset="0"/>
        </a:defRPr>
      </a:lvl2pPr>
      <a:lvl3pPr marL="843534" indent="-168707" algn="l" defTabSz="674827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476" kern="1200">
          <a:solidFill>
            <a:schemeClr val="tx1"/>
          </a:solidFill>
          <a:latin typeface="Fira Sans" charset="0"/>
          <a:ea typeface="Fira Sans" charset="0"/>
          <a:cs typeface="Fira Sans" charset="0"/>
        </a:defRPr>
      </a:lvl3pPr>
      <a:lvl4pPr marL="1180948" indent="-168707" algn="l" defTabSz="674827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8" kern="1200">
          <a:solidFill>
            <a:schemeClr val="tx1"/>
          </a:solidFill>
          <a:latin typeface="Fira Sans" charset="0"/>
          <a:ea typeface="Fira Sans" charset="0"/>
          <a:cs typeface="Fira Sans" charset="0"/>
        </a:defRPr>
      </a:lvl4pPr>
      <a:lvl5pPr marL="1518361" indent="-168707" algn="l" defTabSz="674827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8" kern="1200">
          <a:solidFill>
            <a:schemeClr val="tx1"/>
          </a:solidFill>
          <a:latin typeface="Fira Sans" charset="0"/>
          <a:ea typeface="Fira Sans" charset="0"/>
          <a:cs typeface="Fira Sans" charset="0"/>
        </a:defRPr>
      </a:lvl5pPr>
      <a:lvl6pPr marL="1855775" indent="-168707" algn="l" defTabSz="674827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8" kern="1200">
          <a:solidFill>
            <a:schemeClr val="tx1"/>
          </a:solidFill>
          <a:latin typeface="+mn-lt"/>
          <a:ea typeface="+mn-ea"/>
          <a:cs typeface="+mn-cs"/>
        </a:defRPr>
      </a:lvl6pPr>
      <a:lvl7pPr marL="2193188" indent="-168707" algn="l" defTabSz="674827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8" kern="1200">
          <a:solidFill>
            <a:schemeClr val="tx1"/>
          </a:solidFill>
          <a:latin typeface="+mn-lt"/>
          <a:ea typeface="+mn-ea"/>
          <a:cs typeface="+mn-cs"/>
        </a:defRPr>
      </a:lvl7pPr>
      <a:lvl8pPr marL="2530602" indent="-168707" algn="l" defTabSz="674827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8" kern="1200">
          <a:solidFill>
            <a:schemeClr val="tx1"/>
          </a:solidFill>
          <a:latin typeface="+mn-lt"/>
          <a:ea typeface="+mn-ea"/>
          <a:cs typeface="+mn-cs"/>
        </a:defRPr>
      </a:lvl8pPr>
      <a:lvl9pPr marL="2868016" indent="-168707" algn="l" defTabSz="674827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1pPr>
      <a:lvl2pPr marL="337414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2pPr>
      <a:lvl3pPr marL="674827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3pPr>
      <a:lvl4pPr marL="1012241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4pPr>
      <a:lvl5pPr marL="1349654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5pPr>
      <a:lvl6pPr marL="1687068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6pPr>
      <a:lvl7pPr marL="2024482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7pPr>
      <a:lvl8pPr marL="2361895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8pPr>
      <a:lvl9pPr marL="2699309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594" userDrawn="1">
          <p15:clr>
            <a:srgbClr val="F26B43"/>
          </p15:clr>
        </p15:guide>
        <p15:guide id="2" pos="2916" userDrawn="1">
          <p15:clr>
            <a:srgbClr val="F26B43"/>
          </p15:clr>
        </p15:guide>
        <p15:guide id="3" orient="horz" pos="1276" userDrawn="1">
          <p15:clr>
            <a:srgbClr val="F26B43"/>
          </p15:clr>
        </p15:guide>
        <p15:guide id="4" orient="horz" pos="959" userDrawn="1">
          <p15:clr>
            <a:srgbClr val="F26B43"/>
          </p15:clr>
        </p15:guide>
        <p15:guide id="5" orient="horz" pos="641" userDrawn="1">
          <p15:clr>
            <a:srgbClr val="F26B43"/>
          </p15:clr>
        </p15:guide>
        <p15:guide id="6" orient="horz" pos="324" userDrawn="1">
          <p15:clr>
            <a:srgbClr val="F26B43"/>
          </p15:clr>
        </p15:guide>
        <p15:guide id="7" orient="horz" pos="1912" userDrawn="1">
          <p15:clr>
            <a:srgbClr val="F26B43"/>
          </p15:clr>
        </p15:guide>
        <p15:guide id="8" orient="horz" pos="2233" userDrawn="1">
          <p15:clr>
            <a:srgbClr val="F26B43"/>
          </p15:clr>
        </p15:guide>
        <p15:guide id="9" orient="horz" pos="2871" userDrawn="1">
          <p15:clr>
            <a:srgbClr val="F26B43"/>
          </p15:clr>
        </p15:guide>
        <p15:guide id="10" orient="horz" pos="2550" userDrawn="1">
          <p15:clr>
            <a:srgbClr val="F26B43"/>
          </p15:clr>
        </p15:guide>
        <p15:guide id="11" pos="2268" userDrawn="1">
          <p15:clr>
            <a:srgbClr val="F26B43"/>
          </p15:clr>
        </p15:guide>
        <p15:guide id="12" pos="1620" userDrawn="1">
          <p15:clr>
            <a:srgbClr val="F26B43"/>
          </p15:clr>
        </p15:guide>
        <p15:guide id="14" pos="972" userDrawn="1">
          <p15:clr>
            <a:srgbClr val="F26B43"/>
          </p15:clr>
        </p15:guide>
        <p15:guide id="15" pos="3564" userDrawn="1">
          <p15:clr>
            <a:srgbClr val="F26B43"/>
          </p15:clr>
        </p15:guide>
        <p15:guide id="16" pos="4216" userDrawn="1">
          <p15:clr>
            <a:srgbClr val="F26B43"/>
          </p15:clr>
        </p15:guide>
        <p15:guide id="17" pos="4872" userDrawn="1">
          <p15:clr>
            <a:srgbClr val="F26B43"/>
          </p15:clr>
        </p15:guide>
        <p15:guide id="18" pos="5340" userDrawn="1">
          <p15:clr>
            <a:srgbClr val="F26B43"/>
          </p15:clr>
        </p15:guide>
        <p15:guide id="19" pos="3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21" y="406470"/>
            <a:ext cx="8186298" cy="98374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620" y="1559952"/>
            <a:ext cx="8187277" cy="293632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620" y="4802081"/>
            <a:ext cx="1940525" cy="1135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38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Friday, March 31,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9560" y="4802081"/>
            <a:ext cx="4708821" cy="1135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38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3764" y="4802081"/>
            <a:ext cx="1249154" cy="1135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38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36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 dt="0"/>
  <p:txStyles>
    <p:titleStyle>
      <a:lvl1pPr algn="l" defTabSz="674827" rtl="0" eaLnBrk="1" latinLnBrk="0" hangingPunct="1">
        <a:lnSpc>
          <a:spcPct val="100000"/>
        </a:lnSpc>
        <a:spcBef>
          <a:spcPct val="0"/>
        </a:spcBef>
        <a:buNone/>
        <a:defRPr lang="en-US" sz="3542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707" indent="-168707" algn="l" defTabSz="674827" rtl="0" eaLnBrk="1" latinLnBrk="0" hangingPunct="1">
        <a:lnSpc>
          <a:spcPct val="110000"/>
        </a:lnSpc>
        <a:spcBef>
          <a:spcPts val="738"/>
        </a:spcBef>
        <a:spcAft>
          <a:spcPts val="590"/>
        </a:spcAft>
        <a:buFont typeface="Arial" panose="020B0604020202020204" pitchFamily="34" charset="0"/>
        <a:buChar char="•"/>
        <a:defRPr sz="1771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506120" indent="-168707" algn="l" defTabSz="674827" rtl="0" eaLnBrk="1" latinLnBrk="0" hangingPunct="1">
        <a:lnSpc>
          <a:spcPct val="110000"/>
        </a:lnSpc>
        <a:spcBef>
          <a:spcPts val="369"/>
        </a:spcBef>
        <a:spcAft>
          <a:spcPts val="590"/>
        </a:spcAft>
        <a:buFont typeface="Arial" panose="020B0604020202020204" pitchFamily="34" charset="0"/>
        <a:buChar char="•"/>
        <a:defRPr sz="1181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843534" indent="-168707" algn="l" defTabSz="674827" rtl="0" eaLnBrk="1" latinLnBrk="0" hangingPunct="1">
        <a:lnSpc>
          <a:spcPct val="110000"/>
        </a:lnSpc>
        <a:spcBef>
          <a:spcPts val="369"/>
        </a:spcBef>
        <a:spcAft>
          <a:spcPts val="590"/>
        </a:spcAft>
        <a:buFont typeface="Arial" panose="020B0604020202020204" pitchFamily="34" charset="0"/>
        <a:buChar char="•"/>
        <a:defRPr sz="1181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180948" indent="-168707" algn="l" defTabSz="674827" rtl="0" eaLnBrk="1" latinLnBrk="0" hangingPunct="1">
        <a:lnSpc>
          <a:spcPct val="110000"/>
        </a:lnSpc>
        <a:spcBef>
          <a:spcPts val="369"/>
        </a:spcBef>
        <a:spcAft>
          <a:spcPts val="590"/>
        </a:spcAft>
        <a:buFont typeface="Arial" panose="020B0604020202020204" pitchFamily="34" charset="0"/>
        <a:buChar char="•"/>
        <a:defRPr sz="1181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518361" indent="-168707" algn="l" defTabSz="674827" rtl="0" eaLnBrk="1" latinLnBrk="0" hangingPunct="1">
        <a:lnSpc>
          <a:spcPct val="110000"/>
        </a:lnSpc>
        <a:spcBef>
          <a:spcPts val="369"/>
        </a:spcBef>
        <a:spcAft>
          <a:spcPts val="590"/>
        </a:spcAft>
        <a:buFont typeface="Arial" panose="020B0604020202020204" pitchFamily="34" charset="0"/>
        <a:buChar char="•"/>
        <a:defRPr sz="1181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1855775" indent="-168707" algn="l" defTabSz="674827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8" kern="1200">
          <a:solidFill>
            <a:schemeClr val="tx1"/>
          </a:solidFill>
          <a:latin typeface="+mn-lt"/>
          <a:ea typeface="+mn-ea"/>
          <a:cs typeface="+mn-cs"/>
        </a:defRPr>
      </a:lvl6pPr>
      <a:lvl7pPr marL="2193188" indent="-168707" algn="l" defTabSz="674827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8" kern="1200">
          <a:solidFill>
            <a:schemeClr val="tx1"/>
          </a:solidFill>
          <a:latin typeface="+mn-lt"/>
          <a:ea typeface="+mn-ea"/>
          <a:cs typeface="+mn-cs"/>
        </a:defRPr>
      </a:lvl7pPr>
      <a:lvl8pPr marL="2530602" indent="-168707" algn="l" defTabSz="674827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8" kern="1200">
          <a:solidFill>
            <a:schemeClr val="tx1"/>
          </a:solidFill>
          <a:latin typeface="+mn-lt"/>
          <a:ea typeface="+mn-ea"/>
          <a:cs typeface="+mn-cs"/>
        </a:defRPr>
      </a:lvl8pPr>
      <a:lvl9pPr marL="2868016" indent="-168707" algn="l" defTabSz="674827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1pPr>
      <a:lvl2pPr marL="337414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2pPr>
      <a:lvl3pPr marL="674827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3pPr>
      <a:lvl4pPr marL="1012241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4pPr>
      <a:lvl5pPr marL="1349654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5pPr>
      <a:lvl6pPr marL="1687068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6pPr>
      <a:lvl7pPr marL="2024482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7pPr>
      <a:lvl8pPr marL="2361895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8pPr>
      <a:lvl9pPr marL="2699309" algn="l" defTabSz="674827" rtl="0" eaLnBrk="1" latinLnBrk="0" hangingPunct="1">
        <a:defRPr sz="13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1DB043B4-68C6-45B9-82AC-A5800EADB8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7" y="0"/>
            <a:ext cx="8997244" cy="5060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827"/>
            <a:endParaRPr lang="en-US" sz="1328">
              <a:solidFill>
                <a:srgbClr val="FFFFFF"/>
              </a:solidFill>
              <a:latin typeface="Avenir Next LT Pro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29E2A4E5-64E2-44CA-A018-BC93B0DC9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8" b="-1"/>
          <a:stretch/>
        </p:blipFill>
        <p:spPr>
          <a:xfrm>
            <a:off x="1161" y="-1"/>
            <a:ext cx="8997230" cy="506095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D4EA4DF-0E7C-4098-86F6-7D0ACAEFC0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3198215" y="0"/>
            <a:ext cx="5800177" cy="5060949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827"/>
            <a:endParaRPr lang="en-US" sz="1328">
              <a:solidFill>
                <a:srgbClr val="FFFFFF"/>
              </a:solidFill>
              <a:latin typeface="Avenir Next LT Pro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70803DB-E213-426E-B507-8E762DCFB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2026" y="43171"/>
            <a:ext cx="4916351" cy="765851"/>
          </a:xfrm>
        </p:spPr>
        <p:txBody>
          <a:bodyPr anchor="b">
            <a:noAutofit/>
          </a:bodyPr>
          <a:lstStyle/>
          <a:p>
            <a:r>
              <a:rPr lang="nl-BE" sz="3985" b="1" dirty="0"/>
              <a:t>Right </a:t>
            </a:r>
            <a:r>
              <a:rPr lang="nl-BE" sz="3985" b="1" dirty="0" err="1"/>
              <a:t>to</a:t>
            </a:r>
            <a:r>
              <a:rPr lang="nl-BE" sz="3985" b="1" dirty="0"/>
              <a:t> </a:t>
            </a:r>
            <a:r>
              <a:rPr lang="nl-BE" sz="3985" b="1" dirty="0" err="1"/>
              <a:t>disconnect</a:t>
            </a:r>
            <a:endParaRPr lang="nl-BE" sz="3985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E05BC49-0F00-4C85-9AF5-A0CC5B39C8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7" y="4260798"/>
            <a:ext cx="8997244" cy="800152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827"/>
            <a:endParaRPr lang="en-US" sz="1328">
              <a:solidFill>
                <a:srgbClr val="FFFFFF"/>
              </a:solidFill>
              <a:latin typeface="Avenir Next LT Pro"/>
            </a:endParaRP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xmlns="" id="{78D9CC44-8E29-432F-A0EF-82F8054AFF1C}"/>
              </a:ext>
            </a:extLst>
          </p:cNvPr>
          <p:cNvGrpSpPr/>
          <p:nvPr/>
        </p:nvGrpSpPr>
        <p:grpSpPr>
          <a:xfrm>
            <a:off x="5469940" y="1776020"/>
            <a:ext cx="3544224" cy="2928810"/>
            <a:chOff x="5469940" y="1776020"/>
            <a:chExt cx="3544224" cy="2928810"/>
          </a:xfrm>
        </p:grpSpPr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xmlns="" id="{831A4E71-4DBF-4E5C-930A-BDB7FF1DB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9940" y="1791428"/>
              <a:ext cx="1478130" cy="664397"/>
            </a:xfrm>
            <a:prstGeom prst="rect">
              <a:avLst/>
            </a:prstGeom>
          </p:spPr>
        </p:pic>
        <p:pic>
          <p:nvPicPr>
            <p:cNvPr id="17" name="Afbeelding 1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xmlns="" id="{19271E8E-8B2C-40B9-AB97-18C60A360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316" y="1776020"/>
              <a:ext cx="1427429" cy="695212"/>
            </a:xfrm>
            <a:prstGeom prst="rect">
              <a:avLst/>
            </a:prstGeom>
          </p:spPr>
        </p:pic>
        <p:pic>
          <p:nvPicPr>
            <p:cNvPr id="21" name="Afbeelding 20" descr="Afbeelding met tekst, visitekaartje, envelop, illustratie&#10;&#10;Automatisch gegenereerde beschrijving">
              <a:extLst>
                <a:ext uri="{FF2B5EF4-FFF2-40B4-BE49-F238E27FC236}">
                  <a16:creationId xmlns:a16="http://schemas.microsoft.com/office/drawing/2014/main" xmlns="" id="{71A2A2AD-F7FA-4492-AE1D-739E5B1DB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9940" y="3556054"/>
              <a:ext cx="758805" cy="1120634"/>
            </a:xfrm>
            <a:prstGeom prst="rect">
              <a:avLst/>
            </a:prstGeom>
          </p:spPr>
        </p:pic>
        <p:pic>
          <p:nvPicPr>
            <p:cNvPr id="23" name="Afbeelding 22" descr="Afbeelding met tekst, visitekaartje&#10;&#10;Automatisch gegenereerde beschrijving">
              <a:extLst>
                <a:ext uri="{FF2B5EF4-FFF2-40B4-BE49-F238E27FC236}">
                  <a16:creationId xmlns:a16="http://schemas.microsoft.com/office/drawing/2014/main" xmlns="" id="{CF815B6B-AF9A-4CA0-B2EB-92B19FB8C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457" y="3559104"/>
              <a:ext cx="765000" cy="1117584"/>
            </a:xfrm>
            <a:prstGeom prst="rect">
              <a:avLst/>
            </a:prstGeom>
          </p:spPr>
        </p:pic>
        <p:pic>
          <p:nvPicPr>
            <p:cNvPr id="26" name="Afbeelding 25">
              <a:extLst>
                <a:ext uri="{FF2B5EF4-FFF2-40B4-BE49-F238E27FC236}">
                  <a16:creationId xmlns:a16="http://schemas.microsoft.com/office/drawing/2014/main" xmlns="" id="{D830E962-5CCC-43E5-BC08-50A8D4BD3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112" y="3556054"/>
              <a:ext cx="822919" cy="765851"/>
            </a:xfrm>
            <a:prstGeom prst="rect">
              <a:avLst/>
            </a:prstGeom>
          </p:spPr>
        </p:pic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xmlns="" id="{2D551FF5-413B-4493-B1FA-3D12B3197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1245" y="3938979"/>
              <a:ext cx="822919" cy="765851"/>
            </a:xfrm>
            <a:prstGeom prst="rect">
              <a:avLst/>
            </a:prstGeom>
          </p:spPr>
        </p:pic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5AFA810F-CF41-4639-9E76-D2E2299AC9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8745" y="2663092"/>
            <a:ext cx="2115495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21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6E8AB2E-3497-4D2C-B83C-1DE26B24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0"/>
            <a:ext cx="8248200" cy="1017588"/>
          </a:xfrm>
        </p:spPr>
        <p:txBody>
          <a:bodyPr anchor="ctr">
            <a:normAutofit/>
          </a:bodyPr>
          <a:lstStyle/>
          <a:p>
            <a:r>
              <a:rPr lang="nl-BE" dirty="0"/>
              <a:t>It is </a:t>
            </a:r>
            <a:r>
              <a:rPr lang="nl-BE" dirty="0" err="1"/>
              <a:t>an</a:t>
            </a:r>
            <a:r>
              <a:rPr lang="nl-BE" dirty="0"/>
              <a:t> important </a:t>
            </a:r>
            <a:r>
              <a:rPr lang="nl-BE" dirty="0" err="1"/>
              <a:t>and</a:t>
            </a:r>
            <a:r>
              <a:rPr lang="nl-BE" dirty="0"/>
              <a:t> relevant topic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E2B68C07-E907-642F-8E09-BCBEF6A84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019202"/>
              </p:ext>
            </p:extLst>
          </p:nvPr>
        </p:nvGraphicFramePr>
        <p:xfrm>
          <a:off x="514800" y="1017588"/>
          <a:ext cx="8248200" cy="303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22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0853781-5156-4655-8E34-13F613C01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0"/>
            <a:ext cx="8248200" cy="1017588"/>
          </a:xfrm>
        </p:spPr>
        <p:txBody>
          <a:bodyPr anchor="ctr">
            <a:normAutofit/>
          </a:bodyPr>
          <a:lstStyle/>
          <a:p>
            <a:r>
              <a:rPr lang="nl-BE" dirty="0" err="1"/>
              <a:t>Getting</a:t>
            </a:r>
            <a:r>
              <a:rPr lang="nl-BE" dirty="0"/>
              <a:t> </a:t>
            </a:r>
            <a:r>
              <a:rPr lang="nl-BE" dirty="0" err="1"/>
              <a:t>started</a:t>
            </a:r>
            <a:r>
              <a:rPr lang="nl-BE" dirty="0"/>
              <a:t>…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xmlns="" id="{98D5685B-72A7-68CC-7985-7CAE70413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581186"/>
              </p:ext>
            </p:extLst>
          </p:nvPr>
        </p:nvGraphicFramePr>
        <p:xfrm>
          <a:off x="514800" y="1017588"/>
          <a:ext cx="8248200" cy="303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8791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B8C4271-5D21-4DF2-BEED-478D6F33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0"/>
            <a:ext cx="8248200" cy="1017588"/>
          </a:xfrm>
        </p:spPr>
        <p:txBody>
          <a:bodyPr anchor="ctr">
            <a:normAutofit/>
          </a:bodyPr>
          <a:lstStyle/>
          <a:p>
            <a:r>
              <a:rPr lang="nl-BE" dirty="0" smtClean="0"/>
              <a:t>Guidelines/tips/Negotiations</a:t>
            </a:r>
            <a:endParaRPr lang="nl-BE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DA5BD3D0-5345-9788-5D62-4ABC293EF7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674923"/>
              </p:ext>
            </p:extLst>
          </p:nvPr>
        </p:nvGraphicFramePr>
        <p:xfrm>
          <a:off x="514800" y="1017588"/>
          <a:ext cx="8248200" cy="303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3518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92DCF0F-5F50-4285-B0EA-021B6A793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include</a:t>
            </a:r>
            <a:r>
              <a:rPr lang="nl-BE" dirty="0"/>
              <a:t> in </a:t>
            </a:r>
            <a:r>
              <a:rPr lang="nl-BE" dirty="0" err="1"/>
              <a:t>negotiations</a:t>
            </a:r>
            <a:r>
              <a:rPr lang="nl-BE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6FFECE1-94E7-494C-88B0-D8BD98E03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err="1"/>
              <a:t>Determine</a:t>
            </a:r>
            <a:r>
              <a:rPr lang="nl-BE" dirty="0"/>
              <a:t> </a:t>
            </a:r>
            <a:r>
              <a:rPr lang="nl-BE" dirty="0" err="1"/>
              <a:t>causes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just</a:t>
            </a:r>
            <a:r>
              <a:rPr lang="nl-BE" dirty="0"/>
              <a:t> </a:t>
            </a:r>
            <a:r>
              <a:rPr lang="nl-BE" dirty="0" err="1"/>
              <a:t>consequences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- context! </a:t>
            </a:r>
            <a:r>
              <a:rPr lang="nl-BE" dirty="0" err="1"/>
              <a:t>Work</a:t>
            </a:r>
            <a:r>
              <a:rPr lang="nl-BE" dirty="0"/>
              <a:t> </a:t>
            </a:r>
            <a:r>
              <a:rPr lang="nl-BE" dirty="0" err="1"/>
              <a:t>organisation</a:t>
            </a:r>
            <a:r>
              <a:rPr lang="nl-BE" dirty="0"/>
              <a:t> – </a:t>
            </a:r>
            <a:r>
              <a:rPr lang="nl-BE" dirty="0" err="1">
                <a:highlight>
                  <a:srgbClr val="FFFF00"/>
                </a:highlight>
              </a:rPr>
              <a:t>workload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- </a:t>
            </a:r>
            <a:r>
              <a:rPr lang="nl-BE" dirty="0">
                <a:highlight>
                  <a:srgbClr val="FFFF00"/>
                </a:highlight>
              </a:rPr>
              <a:t>company culture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Make </a:t>
            </a:r>
            <a:r>
              <a:rPr lang="nl-BE" dirty="0" err="1"/>
              <a:t>an</a:t>
            </a:r>
            <a:r>
              <a:rPr lang="nl-BE" dirty="0"/>
              <a:t> analysis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current</a:t>
            </a:r>
            <a:r>
              <a:rPr lang="nl-BE" dirty="0"/>
              <a:t> </a:t>
            </a:r>
            <a:r>
              <a:rPr lang="nl-BE" dirty="0" err="1"/>
              <a:t>situation</a:t>
            </a:r>
            <a:r>
              <a:rPr lang="nl-BE" dirty="0"/>
              <a:t> – </a:t>
            </a:r>
            <a:r>
              <a:rPr lang="nl-BE" dirty="0" err="1"/>
              <a:t>what</a:t>
            </a:r>
            <a:r>
              <a:rPr lang="nl-BE" dirty="0"/>
              <a:t> are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habits</a:t>
            </a:r>
            <a:r>
              <a:rPr lang="nl-BE" dirty="0"/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err="1"/>
              <a:t>Determine</a:t>
            </a:r>
            <a:r>
              <a:rPr lang="nl-BE" dirty="0"/>
              <a:t> ‘</a:t>
            </a:r>
            <a:r>
              <a:rPr lang="nl-BE" dirty="0" err="1"/>
              <a:t>normal</a:t>
            </a:r>
            <a:r>
              <a:rPr lang="nl-BE" dirty="0"/>
              <a:t>’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hours</a:t>
            </a: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err="1"/>
              <a:t>Describe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is ment </a:t>
            </a:r>
            <a:r>
              <a:rPr lang="nl-BE" dirty="0" err="1"/>
              <a:t>by</a:t>
            </a:r>
            <a:r>
              <a:rPr lang="nl-BE" dirty="0"/>
              <a:t> ‘right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disconnect</a:t>
            </a:r>
            <a:r>
              <a:rPr lang="nl-BE" dirty="0"/>
              <a:t>’</a:t>
            </a:r>
            <a:br>
              <a:rPr lang="nl-BE" dirty="0"/>
            </a:br>
            <a:r>
              <a:rPr lang="nl-BE" dirty="0"/>
              <a:t>- right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perform</a:t>
            </a:r>
            <a:r>
              <a:rPr lang="nl-BE" dirty="0"/>
              <a:t> </a:t>
            </a:r>
            <a:r>
              <a:rPr lang="nl-BE" dirty="0" err="1"/>
              <a:t>work</a:t>
            </a:r>
            <a:r>
              <a:rPr lang="nl-BE" dirty="0"/>
              <a:t> out of ‘</a:t>
            </a:r>
            <a:r>
              <a:rPr lang="nl-BE" dirty="0" err="1"/>
              <a:t>normal</a:t>
            </a:r>
            <a:r>
              <a:rPr lang="nl-BE" dirty="0"/>
              <a:t> </a:t>
            </a:r>
            <a:r>
              <a:rPr lang="nl-BE" dirty="0" err="1"/>
              <a:t>hours</a:t>
            </a:r>
            <a:r>
              <a:rPr lang="nl-BE" dirty="0"/>
              <a:t>’</a:t>
            </a:r>
            <a:br>
              <a:rPr lang="nl-BE" dirty="0"/>
            </a:br>
            <a:r>
              <a:rPr lang="nl-BE" dirty="0"/>
              <a:t>- right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adversely</a:t>
            </a:r>
            <a:r>
              <a:rPr lang="nl-BE" dirty="0"/>
              <a:t> </a:t>
            </a:r>
            <a:r>
              <a:rPr lang="nl-BE" dirty="0" err="1"/>
              <a:t>affected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- </a:t>
            </a:r>
            <a:r>
              <a:rPr lang="nl-BE" dirty="0" err="1"/>
              <a:t>duty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everyone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respect </a:t>
            </a:r>
            <a:r>
              <a:rPr lang="nl-BE" dirty="0" err="1"/>
              <a:t>the</a:t>
            </a:r>
            <a:r>
              <a:rPr lang="nl-BE" dirty="0"/>
              <a:t> right</a:t>
            </a:r>
          </a:p>
        </p:txBody>
      </p:sp>
    </p:spTree>
    <p:extLst>
      <p:ext uri="{BB962C8B-B14F-4D97-AF65-F5344CB8AC3E}">
        <p14:creationId xmlns:p14="http://schemas.microsoft.com/office/powerpoint/2010/main" val="328881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3FA74B3-2D67-4BC1-9AB4-063BE857C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176F2D0-F53A-4F2E-82EA-6F2AC8954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Right </a:t>
            </a:r>
            <a:r>
              <a:rPr lang="nl-BE" dirty="0" err="1"/>
              <a:t>to</a:t>
            </a:r>
            <a:r>
              <a:rPr lang="nl-BE" dirty="0"/>
              <a:t> ‘recovery time’ (hersteltijd) – How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stay</a:t>
            </a:r>
            <a:r>
              <a:rPr lang="nl-BE" dirty="0"/>
              <a:t> fit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energetic</a:t>
            </a:r>
            <a:r>
              <a:rPr lang="nl-BE" dirty="0"/>
              <a:t>?</a:t>
            </a:r>
            <a:br>
              <a:rPr lang="nl-BE" dirty="0"/>
            </a:br>
            <a:r>
              <a:rPr lang="nl-BE" dirty="0"/>
              <a:t>- </a:t>
            </a:r>
            <a:r>
              <a:rPr lang="nl-BE" dirty="0" err="1"/>
              <a:t>allways</a:t>
            </a:r>
            <a:r>
              <a:rPr lang="nl-BE" dirty="0"/>
              <a:t> ‘on call’ has </a:t>
            </a:r>
            <a:r>
              <a:rPr lang="nl-BE" dirty="0" err="1"/>
              <a:t>negative</a:t>
            </a:r>
            <a:r>
              <a:rPr lang="nl-BE" dirty="0"/>
              <a:t> effect on </a:t>
            </a:r>
            <a:r>
              <a:rPr lang="nl-BE" dirty="0" err="1"/>
              <a:t>wellbeing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- integrators </a:t>
            </a:r>
            <a:r>
              <a:rPr lang="nl-BE" dirty="0" err="1"/>
              <a:t>vs</a:t>
            </a:r>
            <a:r>
              <a:rPr lang="nl-BE" dirty="0"/>
              <a:t> </a:t>
            </a:r>
            <a:r>
              <a:rPr lang="nl-BE" dirty="0" err="1"/>
              <a:t>segmentators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- </a:t>
            </a:r>
            <a:r>
              <a:rPr lang="nl-BE" dirty="0" err="1"/>
              <a:t>importance</a:t>
            </a:r>
            <a:r>
              <a:rPr lang="nl-BE" dirty="0"/>
              <a:t> of </a:t>
            </a:r>
            <a:r>
              <a:rPr lang="nl-BE" dirty="0" err="1"/>
              <a:t>knowing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</a:t>
            </a:r>
            <a:r>
              <a:rPr lang="nl-BE" dirty="0" err="1"/>
              <a:t>own</a:t>
            </a:r>
            <a:r>
              <a:rPr lang="nl-BE" dirty="0"/>
              <a:t> </a:t>
            </a:r>
            <a:r>
              <a:rPr lang="nl-BE" dirty="0" err="1"/>
              <a:t>boundaries</a:t>
            </a:r>
            <a:r>
              <a:rPr lang="nl-BE" dirty="0"/>
              <a:t> well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communicate</a:t>
            </a:r>
            <a:r>
              <a:rPr lang="nl-BE" dirty="0"/>
              <a:t> </a:t>
            </a:r>
            <a:r>
              <a:rPr lang="nl-BE" dirty="0" err="1"/>
              <a:t>them</a:t>
            </a: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Training </a:t>
            </a:r>
            <a:r>
              <a:rPr lang="nl-BE" dirty="0" err="1"/>
              <a:t>and</a:t>
            </a:r>
            <a:r>
              <a:rPr lang="nl-BE" dirty="0"/>
              <a:t> support </a:t>
            </a:r>
            <a:r>
              <a:rPr lang="nl-BE" dirty="0" err="1"/>
              <a:t>for</a:t>
            </a:r>
            <a:r>
              <a:rPr lang="nl-BE" dirty="0"/>
              <a:t> managers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 err="1"/>
              <a:t>Clear</a:t>
            </a:r>
            <a:r>
              <a:rPr lang="nl-BE" dirty="0"/>
              <a:t> </a:t>
            </a:r>
            <a:r>
              <a:rPr lang="nl-BE" dirty="0" err="1"/>
              <a:t>communication</a:t>
            </a:r>
            <a:r>
              <a:rPr lang="nl-BE" dirty="0"/>
              <a:t>, </a:t>
            </a:r>
            <a:r>
              <a:rPr lang="nl-BE" dirty="0" err="1"/>
              <a:t>education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support</a:t>
            </a:r>
            <a:br>
              <a:rPr lang="nl-BE" dirty="0"/>
            </a:br>
            <a:r>
              <a:rPr lang="nl-BE" dirty="0"/>
              <a:t>- </a:t>
            </a:r>
            <a:r>
              <a:rPr lang="nl-BE" dirty="0" err="1"/>
              <a:t>why</a:t>
            </a:r>
            <a:r>
              <a:rPr lang="nl-BE" dirty="0"/>
              <a:t> is </a:t>
            </a:r>
            <a:r>
              <a:rPr lang="nl-BE" dirty="0" err="1"/>
              <a:t>it</a:t>
            </a:r>
            <a:r>
              <a:rPr lang="nl-BE" dirty="0"/>
              <a:t> important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disconnect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>- employee training</a:t>
            </a:r>
            <a:br>
              <a:rPr lang="nl-BE" dirty="0"/>
            </a:br>
            <a:r>
              <a:rPr lang="nl-BE" dirty="0"/>
              <a:t>- </a:t>
            </a:r>
            <a:r>
              <a:rPr lang="nl-BE" dirty="0" err="1"/>
              <a:t>technological</a:t>
            </a:r>
            <a:r>
              <a:rPr lang="nl-BE" dirty="0"/>
              <a:t> </a:t>
            </a:r>
            <a:r>
              <a:rPr lang="nl-BE" dirty="0" err="1"/>
              <a:t>solutions</a:t>
            </a: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Right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disconnect</a:t>
            </a:r>
            <a:r>
              <a:rPr lang="nl-BE" dirty="0"/>
              <a:t> </a:t>
            </a:r>
            <a:r>
              <a:rPr lang="nl-BE" dirty="0" err="1"/>
              <a:t>vs</a:t>
            </a:r>
            <a:r>
              <a:rPr lang="nl-BE" dirty="0"/>
              <a:t> </a:t>
            </a:r>
            <a:r>
              <a:rPr lang="nl-BE" dirty="0" err="1"/>
              <a:t>autonomy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705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AD434EC-696C-4E46-8AFB-A9140E9B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Where</a:t>
            </a:r>
            <a:r>
              <a:rPr lang="nl-BE" dirty="0"/>
              <a:t> </a:t>
            </a:r>
            <a:r>
              <a:rPr lang="nl-BE" dirty="0" err="1"/>
              <a:t>did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begin…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0E5CCF8-97E2-4C82-A829-6499C17E4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years shift in the way people work (teleworking, e-commerce, platform economy)</a:t>
            </a:r>
          </a:p>
          <a:p>
            <a:r>
              <a:rPr lang="en-US" dirty="0"/>
              <a:t>Government made a ‘</a:t>
            </a:r>
            <a:r>
              <a:rPr lang="en-US" dirty="0" err="1"/>
              <a:t>labour</a:t>
            </a:r>
            <a:r>
              <a:rPr lang="en-US" dirty="0"/>
              <a:t> deal’ </a:t>
            </a:r>
          </a:p>
          <a:p>
            <a:r>
              <a:rPr lang="en-US" dirty="0"/>
              <a:t>Objective: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 reform </a:t>
            </a:r>
            <a:r>
              <a:rPr lang="en-US" dirty="0" err="1"/>
              <a:t>labour</a:t>
            </a:r>
            <a:r>
              <a:rPr lang="en-US" dirty="0"/>
              <a:t> law to respond to these new ways of working while allowing more flexibility for both employers and employees, while ensuring a better work-life balance;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raise the employment rate to 80% by 2030.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0702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2113F68-2302-48D8-89B7-5EB3AA49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0"/>
            <a:ext cx="8248200" cy="1017588"/>
          </a:xfrm>
        </p:spPr>
        <p:txBody>
          <a:bodyPr anchor="b">
            <a:normAutofit/>
          </a:bodyPr>
          <a:lstStyle/>
          <a:p>
            <a:r>
              <a:rPr lang="nl-BE" dirty="0"/>
              <a:t>Labour deal </a:t>
            </a:r>
            <a:r>
              <a:rPr lang="nl-BE" dirty="0" err="1"/>
              <a:t>and</a:t>
            </a:r>
            <a:r>
              <a:rPr lang="nl-BE" dirty="0"/>
              <a:t> right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disconnect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D93AB8E-FB07-4887-81D5-12D6067B3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188" y="1017587"/>
            <a:ext cx="7762102" cy="3030537"/>
          </a:xfrm>
        </p:spPr>
        <p:txBody>
          <a:bodyPr>
            <a:normAutofit/>
          </a:bodyPr>
          <a:lstStyle/>
          <a:p>
            <a:r>
              <a:rPr lang="en-US" dirty="0"/>
              <a:t>By the 31st of March 2023</a:t>
            </a:r>
          </a:p>
          <a:p>
            <a:r>
              <a:rPr lang="en-US" dirty="0"/>
              <a:t>companies with more than 20 employees</a:t>
            </a:r>
          </a:p>
          <a:p>
            <a:r>
              <a:rPr lang="en-US" dirty="0"/>
              <a:t>must conclude agreements on the right to disconnect (through a collective agreement or an amendment to the ‘</a:t>
            </a:r>
            <a:r>
              <a:rPr lang="en-US" dirty="0" err="1"/>
              <a:t>règlement</a:t>
            </a:r>
            <a:r>
              <a:rPr lang="en-US" dirty="0"/>
              <a:t> de travail’) </a:t>
            </a:r>
          </a:p>
          <a:p>
            <a:r>
              <a:rPr lang="en-US" dirty="0"/>
              <a:t>The purpose of introducing a right to disconnect for the worker is twofold: to ensure that rest periods and leave, as well as the worker's private and family life, are respected.</a:t>
            </a:r>
          </a:p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2651AFAC-FCF1-A22A-D5AB-F3F3D372D6F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57850" y="4288688"/>
            <a:ext cx="2167512" cy="6715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8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8AB6CF-7921-42BC-80E2-E32060E7F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00" y="0"/>
            <a:ext cx="8248200" cy="1017588"/>
          </a:xfrm>
        </p:spPr>
        <p:txBody>
          <a:bodyPr anchor="ctr">
            <a:normAutofit/>
          </a:bodyPr>
          <a:lstStyle/>
          <a:p>
            <a:r>
              <a:rPr lang="nl-BE" dirty="0"/>
              <a:t>Labour deal </a:t>
            </a:r>
            <a:r>
              <a:rPr lang="nl-BE" dirty="0" err="1"/>
              <a:t>and</a:t>
            </a:r>
            <a:r>
              <a:rPr lang="nl-BE" dirty="0"/>
              <a:t> right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disconnect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1256A02-CDA2-485F-9CD2-F58809955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0" y="1017588"/>
            <a:ext cx="8248200" cy="30305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The agreement must (at least) provide for: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modalities for applying the right to disconnect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guidelines for the use of professional digital tools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training and awareness-raising actions set up to prevent any unreasonable use of these tools and the risks that may result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92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0E9E052-C668-4A52-B737-3A27C057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Belgian</a:t>
            </a:r>
            <a:r>
              <a:rPr lang="nl-BE" dirty="0"/>
              <a:t> bankingsector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xmlns="" id="{7C5AB996-93FE-4948-B3CC-036B5B12D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456652"/>
              </p:ext>
            </p:extLst>
          </p:nvPr>
        </p:nvGraphicFramePr>
        <p:xfrm>
          <a:off x="6200489" y="1122571"/>
          <a:ext cx="2325370" cy="1803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xmlns="" val="1349644576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xmlns="" val="349919893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marL="226695" algn="ctr">
                        <a:lnSpc>
                          <a:spcPts val="1350"/>
                        </a:lnSpc>
                        <a:spcAft>
                          <a:spcPts val="400"/>
                        </a:spcAft>
                      </a:pPr>
                      <a:r>
                        <a:rPr lang="nl-NL" sz="1100" dirty="0">
                          <a:effectLst/>
                        </a:rPr>
                        <a:t>Type bank</a:t>
                      </a:r>
                      <a:endParaRPr lang="nl-BE" sz="1100" dirty="0">
                        <a:effectLst/>
                        <a:latin typeface="FlandersArtSans-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ts val="1350"/>
                        </a:lnSpc>
                        <a:spcAft>
                          <a:spcPts val="400"/>
                        </a:spcAft>
                      </a:pPr>
                      <a:r>
                        <a:rPr lang="nl-NL" sz="1100" dirty="0">
                          <a:effectLst/>
                        </a:rPr>
                        <a:t>% employees</a:t>
                      </a:r>
                      <a:endParaRPr lang="nl-BE" sz="1100" dirty="0">
                        <a:effectLst/>
                        <a:latin typeface="FlandersArtSans-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315007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226695" algn="ctr">
                        <a:lnSpc>
                          <a:spcPts val="1350"/>
                        </a:lnSpc>
                        <a:spcAft>
                          <a:spcPts val="400"/>
                        </a:spcAft>
                      </a:pPr>
                      <a:r>
                        <a:rPr lang="nl-NL" sz="1100" dirty="0">
                          <a:effectLst/>
                        </a:rPr>
                        <a:t>‘Big bank’</a:t>
                      </a:r>
                      <a:endParaRPr lang="nl-BE" sz="1100" dirty="0">
                        <a:effectLst/>
                        <a:latin typeface="FlandersArtSans-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ts val="1350"/>
                        </a:lnSpc>
                        <a:spcAft>
                          <a:spcPts val="400"/>
                        </a:spcAft>
                      </a:pPr>
                      <a:r>
                        <a:rPr lang="nl-NL" sz="1100" dirty="0">
                          <a:effectLst/>
                        </a:rPr>
                        <a:t>73%</a:t>
                      </a:r>
                      <a:endParaRPr lang="nl-BE" sz="1100" dirty="0">
                        <a:effectLst/>
                        <a:latin typeface="FlandersArtSans-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661569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226695" algn="ctr">
                        <a:lnSpc>
                          <a:spcPts val="1350"/>
                        </a:lnSpc>
                        <a:spcAft>
                          <a:spcPts val="400"/>
                        </a:spcAft>
                      </a:pPr>
                      <a:r>
                        <a:rPr lang="nl-NL" sz="1100" dirty="0">
                          <a:effectLst/>
                        </a:rPr>
                        <a:t>Retail bank</a:t>
                      </a:r>
                      <a:endParaRPr lang="nl-BE" sz="1100" dirty="0">
                        <a:effectLst/>
                        <a:latin typeface="FlandersArtSans-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ts val="1350"/>
                        </a:lnSpc>
                        <a:spcAft>
                          <a:spcPts val="400"/>
                        </a:spcAft>
                      </a:pPr>
                      <a:r>
                        <a:rPr lang="nl-NL" sz="1100" dirty="0">
                          <a:effectLst/>
                        </a:rPr>
                        <a:t>15%</a:t>
                      </a:r>
                      <a:endParaRPr lang="nl-BE" sz="1100" dirty="0">
                        <a:effectLst/>
                        <a:latin typeface="FlandersArtSans-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454016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226695" algn="ctr">
                        <a:lnSpc>
                          <a:spcPts val="1350"/>
                        </a:lnSpc>
                        <a:spcAft>
                          <a:spcPts val="400"/>
                        </a:spcAft>
                      </a:pPr>
                      <a:r>
                        <a:rPr lang="nl-NL" sz="1100">
                          <a:effectLst/>
                        </a:rPr>
                        <a:t>Private bank</a:t>
                      </a:r>
                      <a:endParaRPr lang="nl-BE" sz="1100">
                        <a:effectLst/>
                        <a:latin typeface="FlandersArtSans-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ts val="1350"/>
                        </a:lnSpc>
                        <a:spcAft>
                          <a:spcPts val="400"/>
                        </a:spcAft>
                      </a:pPr>
                      <a:r>
                        <a:rPr lang="nl-NL" sz="1100" dirty="0">
                          <a:effectLst/>
                        </a:rPr>
                        <a:t>7%</a:t>
                      </a:r>
                      <a:endParaRPr lang="nl-BE" sz="1100" dirty="0">
                        <a:effectLst/>
                        <a:latin typeface="FlandersArtSans-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205228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226695" algn="ctr">
                        <a:lnSpc>
                          <a:spcPts val="1350"/>
                        </a:lnSpc>
                        <a:spcAft>
                          <a:spcPts val="400"/>
                        </a:spcAft>
                      </a:pPr>
                      <a:r>
                        <a:rPr lang="nl-NL" sz="1100" dirty="0" err="1">
                          <a:effectLst/>
                        </a:rPr>
                        <a:t>Specialised</a:t>
                      </a:r>
                      <a:endParaRPr lang="nl-BE" sz="1100" dirty="0">
                        <a:effectLst/>
                        <a:latin typeface="FlandersArtSans-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ts val="1350"/>
                        </a:lnSpc>
                        <a:spcAft>
                          <a:spcPts val="400"/>
                        </a:spcAft>
                      </a:pPr>
                      <a:r>
                        <a:rPr lang="nl-NL" sz="1100" dirty="0">
                          <a:effectLst/>
                        </a:rPr>
                        <a:t>3%</a:t>
                      </a:r>
                      <a:endParaRPr lang="nl-BE" sz="1100" dirty="0">
                        <a:effectLst/>
                        <a:latin typeface="FlandersArtSans-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304705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226695" algn="ctr">
                        <a:lnSpc>
                          <a:spcPts val="1350"/>
                        </a:lnSpc>
                        <a:spcAft>
                          <a:spcPts val="400"/>
                        </a:spcAft>
                      </a:pPr>
                      <a:r>
                        <a:rPr lang="nl-NL" sz="1100" dirty="0">
                          <a:effectLst/>
                        </a:rPr>
                        <a:t>Entrepreneurs' bank</a:t>
                      </a:r>
                      <a:endParaRPr lang="nl-BE" sz="1100" dirty="0">
                        <a:effectLst/>
                        <a:latin typeface="FlandersArtSans-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ts val="1350"/>
                        </a:lnSpc>
                        <a:spcAft>
                          <a:spcPts val="400"/>
                        </a:spcAft>
                      </a:pPr>
                      <a:r>
                        <a:rPr lang="nl-NL" sz="1100" dirty="0">
                          <a:effectLst/>
                        </a:rPr>
                        <a:t>1%</a:t>
                      </a:r>
                      <a:endParaRPr lang="nl-BE" sz="1100" dirty="0">
                        <a:effectLst/>
                        <a:latin typeface="FlandersArtSans-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796541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226695" algn="ctr">
                        <a:lnSpc>
                          <a:spcPts val="1350"/>
                        </a:lnSpc>
                        <a:spcAft>
                          <a:spcPts val="400"/>
                        </a:spcAft>
                      </a:pPr>
                      <a:r>
                        <a:rPr lang="nl-NL" sz="1100" dirty="0">
                          <a:effectLst/>
                        </a:rPr>
                        <a:t>Credit provider</a:t>
                      </a:r>
                      <a:endParaRPr lang="nl-BE" sz="1100" dirty="0">
                        <a:effectLst/>
                        <a:latin typeface="FlandersArtSans-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ts val="1350"/>
                        </a:lnSpc>
                        <a:spcAft>
                          <a:spcPts val="400"/>
                        </a:spcAft>
                      </a:pPr>
                      <a:r>
                        <a:rPr lang="nl-NL" sz="1100" dirty="0">
                          <a:effectLst/>
                        </a:rPr>
                        <a:t>1%</a:t>
                      </a:r>
                      <a:endParaRPr lang="nl-BE" sz="1100" dirty="0">
                        <a:effectLst/>
                        <a:latin typeface="FlandersArtSans-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91635335"/>
                  </a:ext>
                </a:extLst>
              </a:tr>
            </a:tbl>
          </a:graphicData>
        </a:graphic>
      </p:graphicFrame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xmlns="" id="{0F00BC8D-9E2E-421D-9450-8B0602F708E0}"/>
              </a:ext>
            </a:extLst>
          </p:cNvPr>
          <p:cNvSpPr txBox="1">
            <a:spLocks/>
          </p:cNvSpPr>
          <p:nvPr/>
        </p:nvSpPr>
        <p:spPr>
          <a:xfrm>
            <a:off x="514800" y="1017588"/>
            <a:ext cx="5517510" cy="3540125"/>
          </a:xfrm>
          <a:prstGeom prst="rect">
            <a:avLst/>
          </a:prstGeom>
        </p:spPr>
        <p:txBody>
          <a:bodyPr vert="horz" lIns="0" tIns="108000" rIns="91440" bIns="108000" rtlCol="0" anchor="ctr" anchorCtr="0">
            <a:normAutofit/>
          </a:bodyPr>
          <a:lstStyle>
            <a:lvl1pPr marL="168707" indent="-168707" algn="l" defTabSz="674827" rtl="0" eaLnBrk="1" latinLnBrk="0" hangingPunct="1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066" kern="120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defRPr>
            </a:lvl1pPr>
            <a:lvl2pPr marL="506120" indent="-168707" algn="l" defTabSz="674827" rtl="0" eaLnBrk="1" latinLnBrk="0" hangingPunct="1">
              <a:lnSpc>
                <a:spcPct val="90000"/>
              </a:lnSpc>
              <a:spcBef>
                <a:spcPts val="369"/>
              </a:spcBef>
              <a:buFont typeface="Arial" panose="020B0604020202020204" pitchFamily="34" charset="0"/>
              <a:buChar char="•"/>
              <a:defRPr sz="1771" kern="120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defRPr>
            </a:lvl2pPr>
            <a:lvl3pPr marL="843534" indent="-168707" algn="l" defTabSz="674827" rtl="0" eaLnBrk="1" latinLnBrk="0" hangingPunct="1">
              <a:lnSpc>
                <a:spcPct val="90000"/>
              </a:lnSpc>
              <a:spcBef>
                <a:spcPts val="369"/>
              </a:spcBef>
              <a:buFont typeface="Arial" panose="020B0604020202020204" pitchFamily="34" charset="0"/>
              <a:buChar char="•"/>
              <a:defRPr sz="1476" kern="120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defRPr>
            </a:lvl3pPr>
            <a:lvl4pPr marL="1180948" indent="-168707" algn="l" defTabSz="674827" rtl="0" eaLnBrk="1" latinLnBrk="0" hangingPunct="1">
              <a:lnSpc>
                <a:spcPct val="90000"/>
              </a:lnSpc>
              <a:spcBef>
                <a:spcPts val="369"/>
              </a:spcBef>
              <a:buFont typeface="Arial" panose="020B0604020202020204" pitchFamily="34" charset="0"/>
              <a:buChar char="•"/>
              <a:defRPr sz="1328" kern="120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defRPr>
            </a:lvl4pPr>
            <a:lvl5pPr marL="1518361" indent="-168707" algn="l" defTabSz="674827" rtl="0" eaLnBrk="1" latinLnBrk="0" hangingPunct="1">
              <a:lnSpc>
                <a:spcPct val="90000"/>
              </a:lnSpc>
              <a:spcBef>
                <a:spcPts val="369"/>
              </a:spcBef>
              <a:buFont typeface="Arial" panose="020B0604020202020204" pitchFamily="34" charset="0"/>
              <a:buChar char="•"/>
              <a:defRPr sz="1328" kern="1200">
                <a:solidFill>
                  <a:schemeClr val="tx1"/>
                </a:solidFill>
                <a:latin typeface="Fira Sans" charset="0"/>
                <a:ea typeface="Fira Sans" charset="0"/>
                <a:cs typeface="Fira Sans" charset="0"/>
              </a:defRPr>
            </a:lvl5pPr>
            <a:lvl6pPr marL="1855775" indent="-168707" algn="l" defTabSz="674827" rtl="0" eaLnBrk="1" latinLnBrk="0" hangingPunct="1">
              <a:lnSpc>
                <a:spcPct val="90000"/>
              </a:lnSpc>
              <a:spcBef>
                <a:spcPts val="369"/>
              </a:spcBef>
              <a:buFont typeface="Arial" panose="020B0604020202020204" pitchFamily="34" charset="0"/>
              <a:buChar char="•"/>
              <a:defRPr sz="13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3188" indent="-168707" algn="l" defTabSz="674827" rtl="0" eaLnBrk="1" latinLnBrk="0" hangingPunct="1">
              <a:lnSpc>
                <a:spcPct val="90000"/>
              </a:lnSpc>
              <a:spcBef>
                <a:spcPts val="369"/>
              </a:spcBef>
              <a:buFont typeface="Arial" panose="020B0604020202020204" pitchFamily="34" charset="0"/>
              <a:buChar char="•"/>
              <a:defRPr sz="13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30602" indent="-168707" algn="l" defTabSz="674827" rtl="0" eaLnBrk="1" latinLnBrk="0" hangingPunct="1">
              <a:lnSpc>
                <a:spcPct val="90000"/>
              </a:lnSpc>
              <a:spcBef>
                <a:spcPts val="369"/>
              </a:spcBef>
              <a:buFont typeface="Arial" panose="020B0604020202020204" pitchFamily="34" charset="0"/>
              <a:buChar char="•"/>
              <a:defRPr sz="13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8016" indent="-168707" algn="l" defTabSz="674827" rtl="0" eaLnBrk="1" latinLnBrk="0" hangingPunct="1">
              <a:lnSpc>
                <a:spcPct val="90000"/>
              </a:lnSpc>
              <a:spcBef>
                <a:spcPts val="369"/>
              </a:spcBef>
              <a:buFont typeface="Arial" panose="020B0604020202020204" pitchFamily="34" charset="0"/>
              <a:buChar char="•"/>
              <a:defRPr sz="13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80 </a:t>
            </a:r>
            <a:r>
              <a:rPr lang="nl-BE" dirty="0" err="1"/>
              <a:t>banks</a:t>
            </a:r>
            <a:r>
              <a:rPr lang="nl-BE" dirty="0"/>
              <a:t>: different types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46.604 employees </a:t>
            </a:r>
            <a:r>
              <a:rPr lang="nl-BE" sz="1000" dirty="0"/>
              <a:t>(</a:t>
            </a:r>
            <a:r>
              <a:rPr lang="en-US" sz="1000" dirty="0"/>
              <a:t>These are not employees working at an office run by an independent contractor)</a:t>
            </a:r>
            <a:br>
              <a:rPr lang="en-US" sz="1000" dirty="0"/>
            </a:br>
            <a:r>
              <a:rPr lang="en-US" sz="1000" dirty="0"/>
              <a:t>Vs 2010: 58.475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average age of 47.06 years </a:t>
            </a:r>
            <a:r>
              <a:rPr lang="en-US" sz="1000" dirty="0"/>
              <a:t>(vs 2010: 43,84)</a:t>
            </a:r>
            <a:br>
              <a:rPr lang="en-US" sz="1000" dirty="0"/>
            </a:br>
            <a:r>
              <a:rPr lang="en-US" sz="1000" dirty="0"/>
              <a:t>41+ = 70% / 51+ = 41%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average seniority of 19.4 years </a:t>
            </a:r>
            <a:r>
              <a:rPr lang="en-US" sz="1000" dirty="0"/>
              <a:t>(vs 2010: 18,31)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M = 49,3% / F = 50,7% </a:t>
            </a:r>
            <a:r>
              <a:rPr lang="nl-BE" sz="1000" dirty="0"/>
              <a:t>(</a:t>
            </a:r>
            <a:r>
              <a:rPr lang="nl-BE" sz="1000" dirty="0" err="1"/>
              <a:t>vs</a:t>
            </a:r>
            <a:r>
              <a:rPr lang="nl-BE" sz="1000" dirty="0"/>
              <a:t> management: M = 72,2 / F = 27,8)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000" dirty="0"/>
              <a:t>Fulltime = 74% / Parttime = 26%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EA96C169-13C0-461D-8110-C04270B49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59" y="3008286"/>
            <a:ext cx="3041841" cy="178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6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AB94E92-26A5-4870-AA0E-30396EB7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Bankingsector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E16C070-1D76-40BB-9C92-2C66FF2C8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dirty="0"/>
              <a:t>We </a:t>
            </a:r>
            <a:r>
              <a:rPr lang="nl-BE" dirty="0" err="1"/>
              <a:t>concluded</a:t>
            </a:r>
            <a:r>
              <a:rPr lang="nl-BE" dirty="0"/>
              <a:t> a </a:t>
            </a:r>
            <a:r>
              <a:rPr lang="nl-BE" dirty="0" err="1"/>
              <a:t>supplementary</a:t>
            </a:r>
            <a:r>
              <a:rPr lang="nl-BE" dirty="0"/>
              <a:t> </a:t>
            </a:r>
            <a:r>
              <a:rPr lang="nl-BE" dirty="0" err="1"/>
              <a:t>collective</a:t>
            </a:r>
            <a:r>
              <a:rPr lang="nl-BE" dirty="0"/>
              <a:t> </a:t>
            </a:r>
            <a:r>
              <a:rPr lang="nl-BE" dirty="0" err="1"/>
              <a:t>bargaining</a:t>
            </a:r>
            <a:r>
              <a:rPr lang="nl-BE" dirty="0"/>
              <a:t> agreement:</a:t>
            </a:r>
            <a:br>
              <a:rPr lang="nl-BE" dirty="0"/>
            </a:b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applies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those </a:t>
            </a:r>
            <a:r>
              <a:rPr lang="en-US" dirty="0"/>
              <a:t>companies without company agreements</a:t>
            </a:r>
          </a:p>
          <a:p>
            <a:pPr marL="0" indent="0">
              <a:buNone/>
            </a:pPr>
            <a:r>
              <a:rPr lang="en-US" dirty="0"/>
              <a:t>What’s in it?:</a:t>
            </a:r>
            <a:endParaRPr lang="nl-BE" dirty="0"/>
          </a:p>
          <a:p>
            <a:pPr marL="0" indent="0">
              <a:buNone/>
            </a:pPr>
            <a:r>
              <a:rPr lang="nl-BE" dirty="0">
                <a:highlight>
                  <a:srgbClr val="FFFF00"/>
                </a:highlight>
              </a:rPr>
              <a:t>Right </a:t>
            </a:r>
            <a:r>
              <a:rPr lang="nl-BE" dirty="0" err="1">
                <a:highlight>
                  <a:srgbClr val="FFFF00"/>
                </a:highlight>
              </a:rPr>
              <a:t>to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disconnect</a:t>
            </a:r>
            <a:r>
              <a:rPr lang="nl-BE" dirty="0">
                <a:highlight>
                  <a:srgbClr val="FFFF00"/>
                </a:highlight>
              </a:rPr>
              <a:t> =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employee's right not to be logged on to his professional digital tools outside the agreed working hours.</a:t>
            </a:r>
            <a:br>
              <a:rPr lang="en-US" dirty="0"/>
            </a:br>
            <a:r>
              <a:rPr lang="en-US" dirty="0"/>
              <a:t>exceptions are:</a:t>
            </a:r>
            <a:br>
              <a:rPr lang="en-US" dirty="0"/>
            </a:br>
            <a:r>
              <a:rPr lang="en-US" dirty="0"/>
              <a:t>- employees performing a critical function;</a:t>
            </a:r>
            <a:br>
              <a:rPr lang="en-US" dirty="0"/>
            </a:br>
            <a:r>
              <a:rPr lang="en-US" dirty="0"/>
              <a:t>- other agreements have been made with the employee in advance;</a:t>
            </a:r>
            <a:br>
              <a:rPr lang="en-US" dirty="0"/>
            </a:br>
            <a:r>
              <a:rPr lang="en-US" dirty="0"/>
              <a:t>- force majeure.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commitment that employees refrain from taking contact with their colleagues outside working hours, during rest periods, holidays, leave and suspension of employment. 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169191C4-4E0A-4761-8BDF-A7EC50756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468" y="212684"/>
            <a:ext cx="4801270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3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AB94E92-26A5-4870-AA0E-30396EB7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Bankingsector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E16C070-1D76-40BB-9C92-2C66FF2C8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Analysis and prevention</a:t>
            </a:r>
          </a:p>
          <a:p>
            <a:pPr marL="0" indent="0">
              <a:buNone/>
            </a:pPr>
            <a:r>
              <a:rPr lang="en-US" dirty="0"/>
              <a:t>The analysis of the risk of </a:t>
            </a:r>
            <a:r>
              <a:rPr lang="en-US" dirty="0" err="1"/>
              <a:t>overconnection</a:t>
            </a:r>
            <a:r>
              <a:rPr lang="en-US" dirty="0"/>
              <a:t> and its prevention is part of the company's obligations in terms of well-being at work and prevention of psychosocial risks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169191C4-4E0A-4761-8BDF-A7EC50756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468" y="212684"/>
            <a:ext cx="4801270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6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AB94E92-26A5-4870-AA0E-30396EB7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Bankingsector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E16C070-1D76-40BB-9C92-2C66FF2C8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highlight>
                  <a:srgbClr val="FFFF00"/>
                </a:highlight>
              </a:rPr>
              <a:t>Practical </a:t>
            </a:r>
            <a:r>
              <a:rPr lang="nl-BE" dirty="0" err="1">
                <a:highlight>
                  <a:srgbClr val="FFFF00"/>
                </a:highlight>
              </a:rPr>
              <a:t>terms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and</a:t>
            </a:r>
            <a:r>
              <a:rPr lang="nl-BE" dirty="0">
                <a:highlight>
                  <a:srgbClr val="FFFF00"/>
                </a:highlight>
              </a:rPr>
              <a:t> </a:t>
            </a:r>
            <a:r>
              <a:rPr lang="nl-BE" dirty="0" err="1">
                <a:highlight>
                  <a:srgbClr val="FFFF00"/>
                </a:highlight>
              </a:rPr>
              <a:t>guidelines</a:t>
            </a:r>
            <a:endParaRPr lang="nl-BE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not contacting colleagues outside normal working hours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employee cannot be disadvantaged if he ‘uses’ his right to disconnect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make team-</a:t>
            </a:r>
            <a:r>
              <a:rPr lang="nl-BE" dirty="0" err="1"/>
              <a:t>by</a:t>
            </a:r>
            <a:r>
              <a:rPr lang="nl-BE" dirty="0"/>
              <a:t>-team </a:t>
            </a:r>
            <a:r>
              <a:rPr lang="nl-BE" dirty="0" err="1"/>
              <a:t>arangements</a:t>
            </a:r>
            <a:endParaRPr lang="nl-BE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planning holiday periods in good time and preparing them well together with your manager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Keep your diary up-to-date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169191C4-4E0A-4761-8BDF-A7EC50756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468" y="212684"/>
            <a:ext cx="4801270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9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AB94E92-26A5-4870-AA0E-30396EB7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Bankingsector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E16C070-1D76-40BB-9C92-2C66FF2C8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Training and awareness actions for employees and managers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include training in the sectoral training offer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company will </a:t>
            </a:r>
            <a:r>
              <a:rPr lang="en-US" dirty="0" err="1"/>
              <a:t>organise</a:t>
            </a:r>
            <a:r>
              <a:rPr lang="en-US" dirty="0"/>
              <a:t> regular information and awareness campaigns for managers and all employees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Managers engage in the conversation within their team around work-life balance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Periodically, the situation is assessed and placed on the agenda of social dialogue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169191C4-4E0A-4761-8BDF-A7EC50756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468" y="212684"/>
            <a:ext cx="4801270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393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CV PULS">
      <a:dk1>
        <a:srgbClr val="007744"/>
      </a:dk1>
      <a:lt1>
        <a:srgbClr val="FFFFFF"/>
      </a:lt1>
      <a:dk2>
        <a:srgbClr val="706F69"/>
      </a:dk2>
      <a:lt2>
        <a:srgbClr val="FFFFFF"/>
      </a:lt2>
      <a:accent1>
        <a:srgbClr val="55AA33"/>
      </a:accent1>
      <a:accent2>
        <a:srgbClr val="BBCC33"/>
      </a:accent2>
      <a:accent3>
        <a:srgbClr val="006666"/>
      </a:accent3>
      <a:accent4>
        <a:srgbClr val="00AAAA"/>
      </a:accent4>
      <a:accent5>
        <a:srgbClr val="99DDDD"/>
      </a:accent5>
      <a:accent6>
        <a:srgbClr val="007744"/>
      </a:accent6>
      <a:hlink>
        <a:srgbClr val="007744"/>
      </a:hlink>
      <a:folHlink>
        <a:srgbClr val="55AA3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 sjabloon ACV Puls.potx" id="{D8546878-92F0-4CD5-97A6-034ECD6D1E4B}" vid="{1936A9DB-ECEE-42F0-93A5-98667DEF1733}"/>
    </a:ext>
  </a:extLst>
</a:theme>
</file>

<file path=ppt/theme/theme2.xml><?xml version="1.0" encoding="utf-8"?>
<a:theme xmlns:a="http://schemas.openxmlformats.org/drawingml/2006/main" name="3DFloatVTI">
  <a:themeElements>
    <a:clrScheme name="AnalogousFromLightSeedRightStep">
      <a:dk1>
        <a:srgbClr val="000000"/>
      </a:dk1>
      <a:lt1>
        <a:srgbClr val="FFFFFF"/>
      </a:lt1>
      <a:dk2>
        <a:srgbClr val="383620"/>
      </a:dk2>
      <a:lt2>
        <a:srgbClr val="E2E8E6"/>
      </a:lt2>
      <a:accent1>
        <a:srgbClr val="DC819D"/>
      </a:accent1>
      <a:accent2>
        <a:srgbClr val="D47065"/>
      </a:accent2>
      <a:accent3>
        <a:srgbClr val="D1995B"/>
      </a:accent3>
      <a:accent4>
        <a:srgbClr val="ABA551"/>
      </a:accent4>
      <a:accent5>
        <a:srgbClr val="94AD65"/>
      </a:accent5>
      <a:accent6>
        <a:srgbClr val="6BB455"/>
      </a:accent6>
      <a:hlink>
        <a:srgbClr val="568F7D"/>
      </a:hlink>
      <a:folHlink>
        <a:srgbClr val="7F7F7F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DFloatVTI" id="{F59BA300-ED19-4B39-9AE3-7882B1DE8B78}" vid="{0FEC63E3-719F-4F50-9F1E-5B8BAF39109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sjabloon ACV Puls</Template>
  <TotalTime>668</TotalTime>
  <Words>708</Words>
  <Application>Microsoft Office PowerPoint</Application>
  <PresentationFormat>Personalizzato</PresentationFormat>
  <Paragraphs>92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16" baseType="lpstr">
      <vt:lpstr>Kantoorthema</vt:lpstr>
      <vt:lpstr>3DFloatVTI</vt:lpstr>
      <vt:lpstr>Right to disconnect</vt:lpstr>
      <vt:lpstr>Where did it all begin…</vt:lpstr>
      <vt:lpstr>Labour deal and right to disconnect</vt:lpstr>
      <vt:lpstr>Labour deal and right to disconnect</vt:lpstr>
      <vt:lpstr>Belgian bankingsector</vt:lpstr>
      <vt:lpstr>Bankingsector</vt:lpstr>
      <vt:lpstr>Bankingsector</vt:lpstr>
      <vt:lpstr>Bankingsector</vt:lpstr>
      <vt:lpstr>Bankingsector</vt:lpstr>
      <vt:lpstr>It is an important and relevant topic</vt:lpstr>
      <vt:lpstr>Getting started…</vt:lpstr>
      <vt:lpstr>Guidelines/tips/Negotiations</vt:lpstr>
      <vt:lpstr>What to include in negotiations?</vt:lpstr>
      <vt:lpstr>Presentazione standard di PowerPoint</vt:lpstr>
    </vt:vector>
  </TitlesOfParts>
  <Company>ACV-CSC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Deconnectie – grenzen aan arbeidstijd</dc:title>
  <dc:creator>Elke Maes</dc:creator>
  <cp:lastModifiedBy>Luciano Malvolti</cp:lastModifiedBy>
  <cp:revision>40</cp:revision>
  <dcterms:created xsi:type="dcterms:W3CDTF">2022-04-13T14:35:20Z</dcterms:created>
  <dcterms:modified xsi:type="dcterms:W3CDTF">2023-03-31T10:25:46Z</dcterms:modified>
</cp:coreProperties>
</file>