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177" r:id="rId3"/>
    <p:sldMasterId id="2147484183" r:id="rId4"/>
    <p:sldMasterId id="2147484198" r:id="rId5"/>
    <p:sldMasterId id="2147484203" r:id="rId6"/>
    <p:sldMasterId id="2147484221" r:id="rId7"/>
    <p:sldMasterId id="2147484237" r:id="rId8"/>
    <p:sldMasterId id="2147484242" r:id="rId9"/>
    <p:sldMasterId id="2147484248" r:id="rId10"/>
    <p:sldMasterId id="2147484263" r:id="rId11"/>
    <p:sldMasterId id="2147484268" r:id="rId12"/>
    <p:sldMasterId id="2147484286" r:id="rId13"/>
  </p:sldMasterIdLst>
  <p:notesMasterIdLst>
    <p:notesMasterId r:id="rId21"/>
  </p:notesMasterIdLst>
  <p:sldIdLst>
    <p:sldId id="256" r:id="rId14"/>
    <p:sldId id="267" r:id="rId15"/>
    <p:sldId id="259" r:id="rId16"/>
    <p:sldId id="266" r:id="rId17"/>
    <p:sldId id="268" r:id="rId18"/>
    <p:sldId id="265" r:id="rId19"/>
    <p:sldId id="269" r:id="rId20"/>
  </p:sldIdLst>
  <p:sldSz cx="9144000" cy="6858000" type="screen4x3"/>
  <p:notesSz cx="6858000" cy="9144000"/>
  <p:defaultTextStyle>
    <a:defPPr>
      <a:defRPr lang="sk-SK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m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5" autoAdjust="0"/>
  </p:normalViewPr>
  <p:slideViewPr>
    <p:cSldViewPr>
      <p:cViewPr>
        <p:scale>
          <a:sx n="72" d="100"/>
          <a:sy n="72" d="100"/>
        </p:scale>
        <p:origin x="-1096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112D9C-1AE7-4CB5-B48F-A25216ADA95C}" type="presOf" srcId="{F41FAB74-7790-4165-B22A-68E69BEE3A5C}" destId="{6F3F5AC1-5CB0-4B27-9E5B-0FF8126545F0}" srcOrd="0" destOrd="0" presId="urn:microsoft.com/office/officeart/2005/8/layout/radial2"/>
    <dgm:cxn modelId="{D95E85AD-8C0C-4D30-9542-6F0D5BA4A0F8}" type="presOf" srcId="{7241BF6D-291C-48C1-9260-650EEFFEE548}" destId="{350853B1-B67B-4FB5-8409-BA05E91EF8E0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496C34E2-443E-4352-B736-5285359F763E}" type="presOf" srcId="{20DFAC77-FD54-49E6-A00F-6D33911382EA}" destId="{F6E7D48D-4AB8-4B91-91D9-1AA4CB304CA9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37EEE7E4-C104-4A43-8134-1CAA94AC1060}" type="presOf" srcId="{F1EF776A-8ECD-43AE-89C2-6CE565D3FE9B}" destId="{552EB8EE-C3AC-4107-A78A-BE7D6E925853}" srcOrd="0" destOrd="0" presId="urn:microsoft.com/office/officeart/2005/8/layout/radial2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94AE8458-EFA9-4831-BADB-F7BFE385B0BE}" type="presOf" srcId="{91878C14-9BDC-4AB5-BDA4-CEC19306A48B}" destId="{76FBCF61-6BA9-4441-A0B1-0624094CFE1E}" srcOrd="0" destOrd="0" presId="urn:microsoft.com/office/officeart/2005/8/layout/radial2"/>
    <dgm:cxn modelId="{8179036B-0BCB-4BCE-A5AD-BAC2E44ED35B}" type="presOf" srcId="{4F7B8DB0-917A-423C-8A63-8FBA7B4DDFD9}" destId="{E66D3423-049D-4D7E-84BD-2E5BF07EAFD0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675CA4AC-7A75-4142-9700-3ACD0EFD8AE7}" type="presOf" srcId="{1D3091D1-AC32-42D0-ACB4-B3212F23BCC1}" destId="{04CCA74C-4CC9-4FAF-833C-82A0F12DBB8E}" srcOrd="0" destOrd="0" presId="urn:microsoft.com/office/officeart/2005/8/layout/radial2"/>
    <dgm:cxn modelId="{06B85D5A-8831-448C-ADB7-E2BD83B226F5}" type="presOf" srcId="{9C6677F5-DE9E-40CA-A33C-B6C3FE935C46}" destId="{EB9912E9-A26E-4273-B6C5-CC9D9564CB43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D0F606D2-9793-4517-88AB-2E3C7F3156E0}" type="presOf" srcId="{3963D4DC-8952-4BC3-95C7-69F4E6A26450}" destId="{E66D3423-049D-4D7E-84BD-2E5BF07EAFD0}" srcOrd="0" destOrd="1" presId="urn:microsoft.com/office/officeart/2005/8/layout/radial2"/>
    <dgm:cxn modelId="{CFD7902D-2F0F-4248-AE79-0CF5DAE3F5C7}" type="presOf" srcId="{D32B8A42-5957-47DB-AB8C-A5DB8D7ABD3A}" destId="{552EB8EE-C3AC-4107-A78A-BE7D6E925853}" srcOrd="0" destOrd="1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7ED68342-1305-49E0-8D80-B070C9FA3D80}" type="presOf" srcId="{618D93E7-2D33-4DA8-9A9B-F2FDAD392806}" destId="{76FBCF61-6BA9-4441-A0B1-0624094CFE1E}" srcOrd="0" destOrd="1" presId="urn:microsoft.com/office/officeart/2005/8/layout/radial2"/>
    <dgm:cxn modelId="{F90966B4-DA37-454F-AB15-6867866EC001}" type="presOf" srcId="{1ECCD891-294C-4DD8-B006-39FAE8F5ED6A}" destId="{944D4856-707A-4AFF-86FF-FCE652727B58}" srcOrd="0" destOrd="0" presId="urn:microsoft.com/office/officeart/2005/8/layout/radial2"/>
    <dgm:cxn modelId="{8EA8D8F9-E19E-48F7-BEF4-B936A409FBEA}" type="presOf" srcId="{1C3DE98C-99CB-494A-807C-64D04DB73833}" destId="{904BCC2A-6B0D-4F36-A88E-9D270D2C7212}" srcOrd="0" destOrd="0" presId="urn:microsoft.com/office/officeart/2005/8/layout/radial2"/>
    <dgm:cxn modelId="{2207F1A1-BDC5-4CE0-9133-0404410ED7B6}" type="presParOf" srcId="{904BCC2A-6B0D-4F36-A88E-9D270D2C7212}" destId="{1682542B-E0E8-499B-96C2-B625E7AE4F05}" srcOrd="0" destOrd="0" presId="urn:microsoft.com/office/officeart/2005/8/layout/radial2"/>
    <dgm:cxn modelId="{A7C19C3A-2656-44C5-858C-45956EFF4858}" type="presParOf" srcId="{1682542B-E0E8-499B-96C2-B625E7AE4F05}" destId="{8F5F7677-D752-4CF2-A641-582DCB464FEC}" srcOrd="0" destOrd="0" presId="urn:microsoft.com/office/officeart/2005/8/layout/radial2"/>
    <dgm:cxn modelId="{F24B05CE-C685-4AB7-8149-5C0841513D87}" type="presParOf" srcId="{8F5F7677-D752-4CF2-A641-582DCB464FEC}" destId="{3A2A65C7-FB33-4F55-99AC-777561CA9F45}" srcOrd="0" destOrd="0" presId="urn:microsoft.com/office/officeart/2005/8/layout/radial2"/>
    <dgm:cxn modelId="{BB474978-A05E-4694-A3D9-9461BCA4BA30}" type="presParOf" srcId="{8F5F7677-D752-4CF2-A641-582DCB464FEC}" destId="{BCF122E3-353C-448D-97DA-CB7DC28B7981}" srcOrd="1" destOrd="0" presId="urn:microsoft.com/office/officeart/2005/8/layout/radial2"/>
    <dgm:cxn modelId="{74C958B1-93B9-4596-822B-4329EA669A4F}" type="presParOf" srcId="{1682542B-E0E8-499B-96C2-B625E7AE4F05}" destId="{EB9912E9-A26E-4273-B6C5-CC9D9564CB43}" srcOrd="1" destOrd="0" presId="urn:microsoft.com/office/officeart/2005/8/layout/radial2"/>
    <dgm:cxn modelId="{9CE308E6-4BCE-42AF-A167-D1A7420E4AA4}" type="presParOf" srcId="{1682542B-E0E8-499B-96C2-B625E7AE4F05}" destId="{BE402CB2-E03D-44DD-85B1-D61FAB5AE17D}" srcOrd="2" destOrd="0" presId="urn:microsoft.com/office/officeart/2005/8/layout/radial2"/>
    <dgm:cxn modelId="{C827768C-5763-4D76-87BE-A7CD5ED251C7}" type="presParOf" srcId="{BE402CB2-E03D-44DD-85B1-D61FAB5AE17D}" destId="{350853B1-B67B-4FB5-8409-BA05E91EF8E0}" srcOrd="0" destOrd="0" presId="urn:microsoft.com/office/officeart/2005/8/layout/radial2"/>
    <dgm:cxn modelId="{2A5F527E-B781-4B2D-B27C-012923733CF1}" type="presParOf" srcId="{BE402CB2-E03D-44DD-85B1-D61FAB5AE17D}" destId="{552EB8EE-C3AC-4107-A78A-BE7D6E925853}" srcOrd="1" destOrd="0" presId="urn:microsoft.com/office/officeart/2005/8/layout/radial2"/>
    <dgm:cxn modelId="{89A45331-E7B7-433F-A0DD-9BEF0C8C4776}" type="presParOf" srcId="{1682542B-E0E8-499B-96C2-B625E7AE4F05}" destId="{F6E7D48D-4AB8-4B91-91D9-1AA4CB304CA9}" srcOrd="3" destOrd="0" presId="urn:microsoft.com/office/officeart/2005/8/layout/radial2"/>
    <dgm:cxn modelId="{8D0DC2ED-3D98-4CDE-A97C-E1CB316CE25C}" type="presParOf" srcId="{1682542B-E0E8-499B-96C2-B625E7AE4F05}" destId="{4D65C0EC-A6AE-4842-A3BF-4864C5FF01ED}" srcOrd="4" destOrd="0" presId="urn:microsoft.com/office/officeart/2005/8/layout/radial2"/>
    <dgm:cxn modelId="{25760512-621A-420C-9DB0-443136168DED}" type="presParOf" srcId="{4D65C0EC-A6AE-4842-A3BF-4864C5FF01ED}" destId="{6F3F5AC1-5CB0-4B27-9E5B-0FF8126545F0}" srcOrd="0" destOrd="0" presId="urn:microsoft.com/office/officeart/2005/8/layout/radial2"/>
    <dgm:cxn modelId="{CBAD0384-2FC2-4084-8781-D7E987A0E8D2}" type="presParOf" srcId="{4D65C0EC-A6AE-4842-A3BF-4864C5FF01ED}" destId="{E66D3423-049D-4D7E-84BD-2E5BF07EAFD0}" srcOrd="1" destOrd="0" presId="urn:microsoft.com/office/officeart/2005/8/layout/radial2"/>
    <dgm:cxn modelId="{58322BE9-0E2E-496E-B0C7-862D118222B7}" type="presParOf" srcId="{1682542B-E0E8-499B-96C2-B625E7AE4F05}" destId="{944D4856-707A-4AFF-86FF-FCE652727B58}" srcOrd="5" destOrd="0" presId="urn:microsoft.com/office/officeart/2005/8/layout/radial2"/>
    <dgm:cxn modelId="{AF9623CD-9984-436C-B109-51D52C7DB30B}" type="presParOf" srcId="{1682542B-E0E8-499B-96C2-B625E7AE4F05}" destId="{09B564EA-7493-45DE-8372-E038D0F8B3CC}" srcOrd="6" destOrd="0" presId="urn:microsoft.com/office/officeart/2005/8/layout/radial2"/>
    <dgm:cxn modelId="{0BD56F9C-9560-4AAB-836B-D1C453E7E9F0}" type="presParOf" srcId="{09B564EA-7493-45DE-8372-E038D0F8B3CC}" destId="{04CCA74C-4CC9-4FAF-833C-82A0F12DBB8E}" srcOrd="0" destOrd="0" presId="urn:microsoft.com/office/officeart/2005/8/layout/radial2"/>
    <dgm:cxn modelId="{4BA071EF-572C-4E70-A870-AF71B5E1D317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3D5F8B-E29E-45FB-863F-EEB0DADE6BB4}" type="presOf" srcId="{F1EF776A-8ECD-43AE-89C2-6CE565D3FE9B}" destId="{552EB8EE-C3AC-4107-A78A-BE7D6E925853}" srcOrd="0" destOrd="0" presId="urn:microsoft.com/office/officeart/2005/8/layout/radial2"/>
    <dgm:cxn modelId="{6C7574FA-67D8-45F8-8B78-35C353F85559}" type="presOf" srcId="{3963D4DC-8952-4BC3-95C7-69F4E6A26450}" destId="{E66D3423-049D-4D7E-84BD-2E5BF07EAFD0}" srcOrd="0" destOrd="1" presId="urn:microsoft.com/office/officeart/2005/8/layout/radial2"/>
    <dgm:cxn modelId="{27F0E06F-A357-4B61-A261-8B2D48BE687C}" type="presOf" srcId="{20DFAC77-FD54-49E6-A00F-6D33911382EA}" destId="{F6E7D48D-4AB8-4B91-91D9-1AA4CB304CA9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49A1E670-EAA5-42F4-81D4-C3FD048E71DC}" type="presOf" srcId="{F41FAB74-7790-4165-B22A-68E69BEE3A5C}" destId="{6F3F5AC1-5CB0-4B27-9E5B-0FF8126545F0}" srcOrd="0" destOrd="0" presId="urn:microsoft.com/office/officeart/2005/8/layout/radial2"/>
    <dgm:cxn modelId="{30331EFE-9BEF-4B83-AEBE-57DEFE9C4499}" type="presOf" srcId="{1ECCD891-294C-4DD8-B006-39FAE8F5ED6A}" destId="{944D4856-707A-4AFF-86FF-FCE652727B58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4FE674B0-9EE0-4130-8850-009C9E9B1CA1}" type="presOf" srcId="{91878C14-9BDC-4AB5-BDA4-CEC19306A48B}" destId="{76FBCF61-6BA9-4441-A0B1-0624094CFE1E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74C69117-7657-4B18-BD41-E3523F44E893}" type="presOf" srcId="{9C6677F5-DE9E-40CA-A33C-B6C3FE935C46}" destId="{EB9912E9-A26E-4273-B6C5-CC9D9564CB43}" srcOrd="0" destOrd="0" presId="urn:microsoft.com/office/officeart/2005/8/layout/radial2"/>
    <dgm:cxn modelId="{E39374F0-02F5-4D7E-9EED-F1812D001D5F}" type="presOf" srcId="{4F7B8DB0-917A-423C-8A63-8FBA7B4DDFD9}" destId="{E66D3423-049D-4D7E-84BD-2E5BF07EAFD0}" srcOrd="0" destOrd="0" presId="urn:microsoft.com/office/officeart/2005/8/layout/radial2"/>
    <dgm:cxn modelId="{F23F608D-9D62-412B-BB04-B9CE38A8FF78}" type="presOf" srcId="{1D3091D1-AC32-42D0-ACB4-B3212F23BCC1}" destId="{04CCA74C-4CC9-4FAF-833C-82A0F12DBB8E}" srcOrd="0" destOrd="0" presId="urn:microsoft.com/office/officeart/2005/8/layout/radial2"/>
    <dgm:cxn modelId="{17C09FC0-E6C7-4AA3-AFE3-ED6B22070BEA}" type="presOf" srcId="{D32B8A42-5957-47DB-AB8C-A5DB8D7ABD3A}" destId="{552EB8EE-C3AC-4107-A78A-BE7D6E925853}" srcOrd="0" destOrd="1" presId="urn:microsoft.com/office/officeart/2005/8/layout/radial2"/>
    <dgm:cxn modelId="{47CE4F67-31D1-413D-A195-32CF43D3DE39}" type="presOf" srcId="{618D93E7-2D33-4DA8-9A9B-F2FDAD392806}" destId="{76FBCF61-6BA9-4441-A0B1-0624094CFE1E}" srcOrd="0" destOrd="1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DBB3D953-39A2-4C9C-B1DA-262D50E4EFF4}" type="presOf" srcId="{1C3DE98C-99CB-494A-807C-64D04DB73833}" destId="{904BCC2A-6B0D-4F36-A88E-9D270D2C7212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F268BCFE-5A42-42E6-8B1D-EF9F9B4225F5}" type="presOf" srcId="{7241BF6D-291C-48C1-9260-650EEFFEE548}" destId="{350853B1-B67B-4FB5-8409-BA05E91EF8E0}" srcOrd="0" destOrd="0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B12EBA55-4E8C-4460-A125-C84B58699954}" type="presParOf" srcId="{904BCC2A-6B0D-4F36-A88E-9D270D2C7212}" destId="{1682542B-E0E8-499B-96C2-B625E7AE4F05}" srcOrd="0" destOrd="0" presId="urn:microsoft.com/office/officeart/2005/8/layout/radial2"/>
    <dgm:cxn modelId="{B3FADFF8-054D-4CBB-A958-6D3EE2BBF916}" type="presParOf" srcId="{1682542B-E0E8-499B-96C2-B625E7AE4F05}" destId="{8F5F7677-D752-4CF2-A641-582DCB464FEC}" srcOrd="0" destOrd="0" presId="urn:microsoft.com/office/officeart/2005/8/layout/radial2"/>
    <dgm:cxn modelId="{B4782CBF-7896-4162-A043-AC23E09D7C75}" type="presParOf" srcId="{8F5F7677-D752-4CF2-A641-582DCB464FEC}" destId="{3A2A65C7-FB33-4F55-99AC-777561CA9F45}" srcOrd="0" destOrd="0" presId="urn:microsoft.com/office/officeart/2005/8/layout/radial2"/>
    <dgm:cxn modelId="{7B609646-44A9-4D09-9AE7-409C24418B7F}" type="presParOf" srcId="{8F5F7677-D752-4CF2-A641-582DCB464FEC}" destId="{BCF122E3-353C-448D-97DA-CB7DC28B7981}" srcOrd="1" destOrd="0" presId="urn:microsoft.com/office/officeart/2005/8/layout/radial2"/>
    <dgm:cxn modelId="{CEE1C969-9A22-4468-8AB2-D1B197D1A99C}" type="presParOf" srcId="{1682542B-E0E8-499B-96C2-B625E7AE4F05}" destId="{EB9912E9-A26E-4273-B6C5-CC9D9564CB43}" srcOrd="1" destOrd="0" presId="urn:microsoft.com/office/officeart/2005/8/layout/radial2"/>
    <dgm:cxn modelId="{2436AA41-0A0E-47CA-BF15-C0A3D4129A7B}" type="presParOf" srcId="{1682542B-E0E8-499B-96C2-B625E7AE4F05}" destId="{BE402CB2-E03D-44DD-85B1-D61FAB5AE17D}" srcOrd="2" destOrd="0" presId="urn:microsoft.com/office/officeart/2005/8/layout/radial2"/>
    <dgm:cxn modelId="{5512DC3A-070D-4BBF-BB80-5021F40B3EC4}" type="presParOf" srcId="{BE402CB2-E03D-44DD-85B1-D61FAB5AE17D}" destId="{350853B1-B67B-4FB5-8409-BA05E91EF8E0}" srcOrd="0" destOrd="0" presId="urn:microsoft.com/office/officeart/2005/8/layout/radial2"/>
    <dgm:cxn modelId="{95C47B30-9D70-4C47-9144-D13A11C5E301}" type="presParOf" srcId="{BE402CB2-E03D-44DD-85B1-D61FAB5AE17D}" destId="{552EB8EE-C3AC-4107-A78A-BE7D6E925853}" srcOrd="1" destOrd="0" presId="urn:microsoft.com/office/officeart/2005/8/layout/radial2"/>
    <dgm:cxn modelId="{DCC853E9-9AB7-40DF-9DB4-FE763916B238}" type="presParOf" srcId="{1682542B-E0E8-499B-96C2-B625E7AE4F05}" destId="{F6E7D48D-4AB8-4B91-91D9-1AA4CB304CA9}" srcOrd="3" destOrd="0" presId="urn:microsoft.com/office/officeart/2005/8/layout/radial2"/>
    <dgm:cxn modelId="{94A425CF-60FC-4D17-B9FF-A61D3FF4AAFA}" type="presParOf" srcId="{1682542B-E0E8-499B-96C2-B625E7AE4F05}" destId="{4D65C0EC-A6AE-4842-A3BF-4864C5FF01ED}" srcOrd="4" destOrd="0" presId="urn:microsoft.com/office/officeart/2005/8/layout/radial2"/>
    <dgm:cxn modelId="{A4C3E43D-D9E5-4C17-BB75-CC3BAE50964D}" type="presParOf" srcId="{4D65C0EC-A6AE-4842-A3BF-4864C5FF01ED}" destId="{6F3F5AC1-5CB0-4B27-9E5B-0FF8126545F0}" srcOrd="0" destOrd="0" presId="urn:microsoft.com/office/officeart/2005/8/layout/radial2"/>
    <dgm:cxn modelId="{A59FF937-EDD3-4160-A0B3-4D882FC6E9A1}" type="presParOf" srcId="{4D65C0EC-A6AE-4842-A3BF-4864C5FF01ED}" destId="{E66D3423-049D-4D7E-84BD-2E5BF07EAFD0}" srcOrd="1" destOrd="0" presId="urn:microsoft.com/office/officeart/2005/8/layout/radial2"/>
    <dgm:cxn modelId="{8959980C-B847-4CC0-86DF-56A838E75D72}" type="presParOf" srcId="{1682542B-E0E8-499B-96C2-B625E7AE4F05}" destId="{944D4856-707A-4AFF-86FF-FCE652727B58}" srcOrd="5" destOrd="0" presId="urn:microsoft.com/office/officeart/2005/8/layout/radial2"/>
    <dgm:cxn modelId="{86878744-B353-4161-BB1A-329EB185D209}" type="presParOf" srcId="{1682542B-E0E8-499B-96C2-B625E7AE4F05}" destId="{09B564EA-7493-45DE-8372-E038D0F8B3CC}" srcOrd="6" destOrd="0" presId="urn:microsoft.com/office/officeart/2005/8/layout/radial2"/>
    <dgm:cxn modelId="{11DABD59-6464-4075-B71A-11366BBF719F}" type="presParOf" srcId="{09B564EA-7493-45DE-8372-E038D0F8B3CC}" destId="{04CCA74C-4CC9-4FAF-833C-82A0F12DBB8E}" srcOrd="0" destOrd="0" presId="urn:microsoft.com/office/officeart/2005/8/layout/radial2"/>
    <dgm:cxn modelId="{650DE49F-D975-44A8-82AB-6F1ED4D2E7F2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689A90-DDE5-42B2-9275-58558B2BE800}" type="presOf" srcId="{618D93E7-2D33-4DA8-9A9B-F2FDAD392806}" destId="{76FBCF61-6BA9-4441-A0B1-0624094CFE1E}" srcOrd="0" destOrd="1" presId="urn:microsoft.com/office/officeart/2005/8/layout/radial2"/>
    <dgm:cxn modelId="{39DFC98D-2729-4C8D-A4E5-E2C0014722F3}" type="presOf" srcId="{4F7B8DB0-917A-423C-8A63-8FBA7B4DDFD9}" destId="{E66D3423-049D-4D7E-84BD-2E5BF07EAFD0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76914782-CC61-4A9B-BE0F-6C15B31D1C62}" type="presOf" srcId="{3963D4DC-8952-4BC3-95C7-69F4E6A26450}" destId="{E66D3423-049D-4D7E-84BD-2E5BF07EAFD0}" srcOrd="0" destOrd="1" presId="urn:microsoft.com/office/officeart/2005/8/layout/radial2"/>
    <dgm:cxn modelId="{DE8275A8-4F26-45AC-8EE5-FDE026D00077}" type="presOf" srcId="{1D3091D1-AC32-42D0-ACB4-B3212F23BCC1}" destId="{04CCA74C-4CC9-4FAF-833C-82A0F12DBB8E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768217B9-82FC-4645-A523-8DE8C9526F6E}" type="presOf" srcId="{20DFAC77-FD54-49E6-A00F-6D33911382EA}" destId="{F6E7D48D-4AB8-4B91-91D9-1AA4CB304CA9}" srcOrd="0" destOrd="0" presId="urn:microsoft.com/office/officeart/2005/8/layout/radial2"/>
    <dgm:cxn modelId="{D6B9858A-462C-4086-94F3-5785506FE373}" type="presOf" srcId="{1C3DE98C-99CB-494A-807C-64D04DB73833}" destId="{904BCC2A-6B0D-4F36-A88E-9D270D2C7212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EE7D6783-1A6F-4DC4-835B-DB4FC0F1C88D}" type="presOf" srcId="{7241BF6D-291C-48C1-9260-650EEFFEE548}" destId="{350853B1-B67B-4FB5-8409-BA05E91EF8E0}" srcOrd="0" destOrd="0" presId="urn:microsoft.com/office/officeart/2005/8/layout/radial2"/>
    <dgm:cxn modelId="{B498162B-23EE-4601-9AD5-39DB2C7C18C2}" type="presOf" srcId="{F1EF776A-8ECD-43AE-89C2-6CE565D3FE9B}" destId="{552EB8EE-C3AC-4107-A78A-BE7D6E925853}" srcOrd="0" destOrd="0" presId="urn:microsoft.com/office/officeart/2005/8/layout/radial2"/>
    <dgm:cxn modelId="{964F00B5-1A1D-4DAB-81F9-C32F29633698}" type="presOf" srcId="{91878C14-9BDC-4AB5-BDA4-CEC19306A48B}" destId="{76FBCF61-6BA9-4441-A0B1-0624094CFE1E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05280FF3-E156-4F6B-B911-D68752767B37}" type="presOf" srcId="{1ECCD891-294C-4DD8-B006-39FAE8F5ED6A}" destId="{944D4856-707A-4AFF-86FF-FCE652727B58}" srcOrd="0" destOrd="0" presId="urn:microsoft.com/office/officeart/2005/8/layout/radial2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2FF10335-134B-4A39-93E8-09FC44713FA7}" type="presOf" srcId="{F41FAB74-7790-4165-B22A-68E69BEE3A5C}" destId="{6F3F5AC1-5CB0-4B27-9E5B-0FF8126545F0}" srcOrd="0" destOrd="0" presId="urn:microsoft.com/office/officeart/2005/8/layout/radial2"/>
    <dgm:cxn modelId="{553757EF-C826-459A-A751-B7EFEB5D5478}" type="presOf" srcId="{9C6677F5-DE9E-40CA-A33C-B6C3FE935C46}" destId="{EB9912E9-A26E-4273-B6C5-CC9D9564CB43}" srcOrd="0" destOrd="0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643FB605-4346-453E-A8C1-F38991492CD4}" type="presOf" srcId="{D32B8A42-5957-47DB-AB8C-A5DB8D7ABD3A}" destId="{552EB8EE-C3AC-4107-A78A-BE7D6E925853}" srcOrd="0" destOrd="1" presId="urn:microsoft.com/office/officeart/2005/8/layout/radial2"/>
    <dgm:cxn modelId="{3835CA41-503B-4D2A-B83F-546FF9D1D65F}" type="presParOf" srcId="{904BCC2A-6B0D-4F36-A88E-9D270D2C7212}" destId="{1682542B-E0E8-499B-96C2-B625E7AE4F05}" srcOrd="0" destOrd="0" presId="urn:microsoft.com/office/officeart/2005/8/layout/radial2"/>
    <dgm:cxn modelId="{A0658BFD-8CE6-4EAE-B54D-801484A9E743}" type="presParOf" srcId="{1682542B-E0E8-499B-96C2-B625E7AE4F05}" destId="{8F5F7677-D752-4CF2-A641-582DCB464FEC}" srcOrd="0" destOrd="0" presId="urn:microsoft.com/office/officeart/2005/8/layout/radial2"/>
    <dgm:cxn modelId="{731F29A1-B739-41D2-AF4D-581B5B8EE5BB}" type="presParOf" srcId="{8F5F7677-D752-4CF2-A641-582DCB464FEC}" destId="{3A2A65C7-FB33-4F55-99AC-777561CA9F45}" srcOrd="0" destOrd="0" presId="urn:microsoft.com/office/officeart/2005/8/layout/radial2"/>
    <dgm:cxn modelId="{039BEAA3-35DB-4524-85DA-4BDC5315BB10}" type="presParOf" srcId="{8F5F7677-D752-4CF2-A641-582DCB464FEC}" destId="{BCF122E3-353C-448D-97DA-CB7DC28B7981}" srcOrd="1" destOrd="0" presId="urn:microsoft.com/office/officeart/2005/8/layout/radial2"/>
    <dgm:cxn modelId="{6A5ECFD4-1654-42CE-8251-832A22E348F0}" type="presParOf" srcId="{1682542B-E0E8-499B-96C2-B625E7AE4F05}" destId="{EB9912E9-A26E-4273-B6C5-CC9D9564CB43}" srcOrd="1" destOrd="0" presId="urn:microsoft.com/office/officeart/2005/8/layout/radial2"/>
    <dgm:cxn modelId="{444E4E85-3442-4B65-BDC6-0581392543DC}" type="presParOf" srcId="{1682542B-E0E8-499B-96C2-B625E7AE4F05}" destId="{BE402CB2-E03D-44DD-85B1-D61FAB5AE17D}" srcOrd="2" destOrd="0" presId="urn:microsoft.com/office/officeart/2005/8/layout/radial2"/>
    <dgm:cxn modelId="{10EE5887-2C1C-4875-A186-744F1A82AAAF}" type="presParOf" srcId="{BE402CB2-E03D-44DD-85B1-D61FAB5AE17D}" destId="{350853B1-B67B-4FB5-8409-BA05E91EF8E0}" srcOrd="0" destOrd="0" presId="urn:microsoft.com/office/officeart/2005/8/layout/radial2"/>
    <dgm:cxn modelId="{2B42BBC1-A706-4FEA-9BEC-52E9D94F0A02}" type="presParOf" srcId="{BE402CB2-E03D-44DD-85B1-D61FAB5AE17D}" destId="{552EB8EE-C3AC-4107-A78A-BE7D6E925853}" srcOrd="1" destOrd="0" presId="urn:microsoft.com/office/officeart/2005/8/layout/radial2"/>
    <dgm:cxn modelId="{EAAC6411-0F3B-429E-95E9-B237EEB57A5D}" type="presParOf" srcId="{1682542B-E0E8-499B-96C2-B625E7AE4F05}" destId="{F6E7D48D-4AB8-4B91-91D9-1AA4CB304CA9}" srcOrd="3" destOrd="0" presId="urn:microsoft.com/office/officeart/2005/8/layout/radial2"/>
    <dgm:cxn modelId="{273DF266-0C8B-4660-8EDF-EE77FA6F5A63}" type="presParOf" srcId="{1682542B-E0E8-499B-96C2-B625E7AE4F05}" destId="{4D65C0EC-A6AE-4842-A3BF-4864C5FF01ED}" srcOrd="4" destOrd="0" presId="urn:microsoft.com/office/officeart/2005/8/layout/radial2"/>
    <dgm:cxn modelId="{E0768BEC-20BF-4B5D-A7A6-3EBB862A1936}" type="presParOf" srcId="{4D65C0EC-A6AE-4842-A3BF-4864C5FF01ED}" destId="{6F3F5AC1-5CB0-4B27-9E5B-0FF8126545F0}" srcOrd="0" destOrd="0" presId="urn:microsoft.com/office/officeart/2005/8/layout/radial2"/>
    <dgm:cxn modelId="{D126725C-968B-4DCA-B645-A329CCEA583B}" type="presParOf" srcId="{4D65C0EC-A6AE-4842-A3BF-4864C5FF01ED}" destId="{E66D3423-049D-4D7E-84BD-2E5BF07EAFD0}" srcOrd="1" destOrd="0" presId="urn:microsoft.com/office/officeart/2005/8/layout/radial2"/>
    <dgm:cxn modelId="{EC97D113-BCBC-46B7-B25C-B8D52AEA7D10}" type="presParOf" srcId="{1682542B-E0E8-499B-96C2-B625E7AE4F05}" destId="{944D4856-707A-4AFF-86FF-FCE652727B58}" srcOrd="5" destOrd="0" presId="urn:microsoft.com/office/officeart/2005/8/layout/radial2"/>
    <dgm:cxn modelId="{C4BBB5FD-94A1-4283-9303-A3B6BDC522C5}" type="presParOf" srcId="{1682542B-E0E8-499B-96C2-B625E7AE4F05}" destId="{09B564EA-7493-45DE-8372-E038D0F8B3CC}" srcOrd="6" destOrd="0" presId="urn:microsoft.com/office/officeart/2005/8/layout/radial2"/>
    <dgm:cxn modelId="{807DA22B-7FCC-43B6-8CCA-F25E213BB1BC}" type="presParOf" srcId="{09B564EA-7493-45DE-8372-E038D0F8B3CC}" destId="{04CCA74C-4CC9-4FAF-833C-82A0F12DBB8E}" srcOrd="0" destOrd="0" presId="urn:microsoft.com/office/officeart/2005/8/layout/radial2"/>
    <dgm:cxn modelId="{78680C6A-1991-49CF-B339-426E5155C5B7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DE98C-99CB-494A-807C-64D04DB7383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41BF6D-291C-48C1-9260-650EEFFEE548}">
      <dgm:prSet phldrT="[Testo]" phldr="1"/>
      <dgm:spPr>
        <a:solidFill>
          <a:srgbClr val="6ECCB8"/>
        </a:solidFill>
      </dgm:spPr>
      <dgm:t>
        <a:bodyPr/>
        <a:lstStyle/>
        <a:p>
          <a:endParaRPr lang="it-IT"/>
        </a:p>
      </dgm:t>
    </dgm:pt>
    <dgm:pt modelId="{9C6677F5-DE9E-40CA-A33C-B6C3FE935C46}" type="parTrans" cxnId="{9D937BEC-131E-4CB3-951A-C6CC7F4E4175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7B740865-F12F-490C-A4E7-7EC4EF3A3AA4}" type="sibTrans" cxnId="{9D937BEC-131E-4CB3-951A-C6CC7F4E4175}">
      <dgm:prSet/>
      <dgm:spPr/>
      <dgm:t>
        <a:bodyPr/>
        <a:lstStyle/>
        <a:p>
          <a:endParaRPr lang="it-IT"/>
        </a:p>
      </dgm:t>
    </dgm:pt>
    <dgm:pt modelId="{F1EF776A-8ECD-43AE-89C2-6CE565D3FE9B}">
      <dgm:prSet phldrT="[Testo]" phldr="1" custT="1"/>
      <dgm:spPr/>
      <dgm:t>
        <a:bodyPr/>
        <a:lstStyle/>
        <a:p>
          <a:endParaRPr lang="it-IT" sz="1800" dirty="0"/>
        </a:p>
      </dgm:t>
    </dgm:pt>
    <dgm:pt modelId="{73D095FF-12DC-4072-BCE0-C8F55F8186CC}" type="parTrans" cxnId="{363F0B43-0406-4D37-AD78-B994D02E744F}">
      <dgm:prSet/>
      <dgm:spPr/>
      <dgm:t>
        <a:bodyPr/>
        <a:lstStyle/>
        <a:p>
          <a:endParaRPr lang="it-IT"/>
        </a:p>
      </dgm:t>
    </dgm:pt>
    <dgm:pt modelId="{0EF04655-39AE-4825-BA6A-C4F10FF2FF63}" type="sibTrans" cxnId="{363F0B43-0406-4D37-AD78-B994D02E744F}">
      <dgm:prSet/>
      <dgm:spPr/>
      <dgm:t>
        <a:bodyPr/>
        <a:lstStyle/>
        <a:p>
          <a:endParaRPr lang="it-IT"/>
        </a:p>
      </dgm:t>
    </dgm:pt>
    <dgm:pt modelId="{D32B8A42-5957-47DB-AB8C-A5DB8D7ABD3A}">
      <dgm:prSet phldrT="[Testo]" phldr="1" custT="1"/>
      <dgm:spPr/>
      <dgm:t>
        <a:bodyPr/>
        <a:lstStyle/>
        <a:p>
          <a:endParaRPr lang="it-IT" sz="1800" dirty="0"/>
        </a:p>
      </dgm:t>
    </dgm:pt>
    <dgm:pt modelId="{A9D22B61-B849-4D13-A5AA-49D6F24F6D99}" type="parTrans" cxnId="{0D08CA42-8FC0-4DBC-A02C-C321D513FA63}">
      <dgm:prSet/>
      <dgm:spPr/>
      <dgm:t>
        <a:bodyPr/>
        <a:lstStyle/>
        <a:p>
          <a:endParaRPr lang="it-IT"/>
        </a:p>
      </dgm:t>
    </dgm:pt>
    <dgm:pt modelId="{D589C1A6-3627-483B-A85D-E9053589F0A9}" type="sibTrans" cxnId="{0D08CA42-8FC0-4DBC-A02C-C321D513FA63}">
      <dgm:prSet/>
      <dgm:spPr/>
      <dgm:t>
        <a:bodyPr/>
        <a:lstStyle/>
        <a:p>
          <a:endParaRPr lang="it-IT"/>
        </a:p>
      </dgm:t>
    </dgm:pt>
    <dgm:pt modelId="{F41FAB74-7790-4165-B22A-68E69BEE3A5C}">
      <dgm:prSet phldrT="[Testo]" phldr="1"/>
      <dgm:spPr>
        <a:solidFill>
          <a:schemeClr val="accent1"/>
        </a:solidFill>
      </dgm:spPr>
      <dgm:t>
        <a:bodyPr/>
        <a:lstStyle/>
        <a:p>
          <a:endParaRPr lang="it-IT" dirty="0"/>
        </a:p>
      </dgm:t>
    </dgm:pt>
    <dgm:pt modelId="{20DFAC77-FD54-49E6-A00F-6D33911382EA}" type="parTrans" cxnId="{E8C7CCD2-4A87-458D-BBAB-305F8A2959E6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A8BF4484-8E37-4E5F-9156-1540ADCA630D}" type="sibTrans" cxnId="{E8C7CCD2-4A87-458D-BBAB-305F8A2959E6}">
      <dgm:prSet/>
      <dgm:spPr/>
      <dgm:t>
        <a:bodyPr/>
        <a:lstStyle/>
        <a:p>
          <a:endParaRPr lang="it-IT"/>
        </a:p>
      </dgm:t>
    </dgm:pt>
    <dgm:pt modelId="{4F7B8DB0-917A-423C-8A63-8FBA7B4DDFD9}">
      <dgm:prSet phldrT="[Testo]" phldr="1" custT="1"/>
      <dgm:spPr/>
      <dgm:t>
        <a:bodyPr/>
        <a:lstStyle/>
        <a:p>
          <a:endParaRPr lang="it-IT" sz="1800" dirty="0"/>
        </a:p>
      </dgm:t>
    </dgm:pt>
    <dgm:pt modelId="{9EFF3BA1-F47E-4711-BDCC-A7E47E76BEEA}" type="parTrans" cxnId="{34CB224A-0C16-4AAE-BAD6-74D21C27FC02}">
      <dgm:prSet/>
      <dgm:spPr/>
      <dgm:t>
        <a:bodyPr/>
        <a:lstStyle/>
        <a:p>
          <a:endParaRPr lang="it-IT"/>
        </a:p>
      </dgm:t>
    </dgm:pt>
    <dgm:pt modelId="{DF5837A6-2EA7-45AD-9503-23CF97D90CE0}" type="sibTrans" cxnId="{34CB224A-0C16-4AAE-BAD6-74D21C27FC02}">
      <dgm:prSet/>
      <dgm:spPr/>
      <dgm:t>
        <a:bodyPr/>
        <a:lstStyle/>
        <a:p>
          <a:endParaRPr lang="it-IT"/>
        </a:p>
      </dgm:t>
    </dgm:pt>
    <dgm:pt modelId="{3963D4DC-8952-4BC3-95C7-69F4E6A26450}">
      <dgm:prSet phldrT="[Testo]" phldr="1" custT="1"/>
      <dgm:spPr/>
      <dgm:t>
        <a:bodyPr/>
        <a:lstStyle/>
        <a:p>
          <a:endParaRPr lang="it-IT" sz="1800" dirty="0"/>
        </a:p>
      </dgm:t>
    </dgm:pt>
    <dgm:pt modelId="{8E28EF08-2222-4003-B9C0-3C23B0EE222D}" type="parTrans" cxnId="{E8775EDF-4D47-4A94-A62C-E75A3EE69FF8}">
      <dgm:prSet/>
      <dgm:spPr/>
      <dgm:t>
        <a:bodyPr/>
        <a:lstStyle/>
        <a:p>
          <a:endParaRPr lang="it-IT"/>
        </a:p>
      </dgm:t>
    </dgm:pt>
    <dgm:pt modelId="{862F2CBB-68A5-4055-8F28-27AE9090E7DA}" type="sibTrans" cxnId="{E8775EDF-4D47-4A94-A62C-E75A3EE69FF8}">
      <dgm:prSet/>
      <dgm:spPr/>
      <dgm:t>
        <a:bodyPr/>
        <a:lstStyle/>
        <a:p>
          <a:endParaRPr lang="it-IT"/>
        </a:p>
      </dgm:t>
    </dgm:pt>
    <dgm:pt modelId="{1D3091D1-AC32-42D0-ACB4-B3212F23BCC1}">
      <dgm:prSet phldrT="[Testo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t-IT" dirty="0"/>
        </a:p>
      </dgm:t>
    </dgm:pt>
    <dgm:pt modelId="{1ECCD891-294C-4DD8-B006-39FAE8F5ED6A}" type="parTrans" cxnId="{91FB7C5D-4E17-451F-A53E-587B9BD6A974}">
      <dgm:prSet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t-IT"/>
        </a:p>
      </dgm:t>
    </dgm:pt>
    <dgm:pt modelId="{B8E03B4A-0BC7-4BF5-B84E-756AACDC7934}" type="sibTrans" cxnId="{91FB7C5D-4E17-451F-A53E-587B9BD6A974}">
      <dgm:prSet/>
      <dgm:spPr/>
      <dgm:t>
        <a:bodyPr/>
        <a:lstStyle/>
        <a:p>
          <a:endParaRPr lang="it-IT"/>
        </a:p>
      </dgm:t>
    </dgm:pt>
    <dgm:pt modelId="{91878C14-9BDC-4AB5-BDA4-CEC19306A48B}">
      <dgm:prSet phldrT="[Testo]" phldr="1" custT="1"/>
      <dgm:spPr/>
      <dgm:t>
        <a:bodyPr/>
        <a:lstStyle/>
        <a:p>
          <a:endParaRPr lang="it-IT" sz="1800" dirty="0"/>
        </a:p>
      </dgm:t>
    </dgm:pt>
    <dgm:pt modelId="{8BB4B430-E8AE-426B-B95E-0481E807AEFA}" type="parTrans" cxnId="{53A7C065-C755-492B-895E-1020B175BC9E}">
      <dgm:prSet/>
      <dgm:spPr/>
      <dgm:t>
        <a:bodyPr/>
        <a:lstStyle/>
        <a:p>
          <a:endParaRPr lang="it-IT"/>
        </a:p>
      </dgm:t>
    </dgm:pt>
    <dgm:pt modelId="{6EF7378A-1705-4F47-BC12-C59BF3C8F115}" type="sibTrans" cxnId="{53A7C065-C755-492B-895E-1020B175BC9E}">
      <dgm:prSet/>
      <dgm:spPr/>
      <dgm:t>
        <a:bodyPr/>
        <a:lstStyle/>
        <a:p>
          <a:endParaRPr lang="it-IT"/>
        </a:p>
      </dgm:t>
    </dgm:pt>
    <dgm:pt modelId="{618D93E7-2D33-4DA8-9A9B-F2FDAD392806}">
      <dgm:prSet phldrT="[Testo]" phldr="1" custT="1"/>
      <dgm:spPr/>
      <dgm:t>
        <a:bodyPr/>
        <a:lstStyle/>
        <a:p>
          <a:endParaRPr lang="it-IT" sz="1800" dirty="0"/>
        </a:p>
      </dgm:t>
    </dgm:pt>
    <dgm:pt modelId="{012AD6A8-45CC-4635-865A-21095D26E23B}" type="parTrans" cxnId="{71DB6636-1E70-40B4-8C3B-CDD82A6ACA20}">
      <dgm:prSet/>
      <dgm:spPr/>
      <dgm:t>
        <a:bodyPr/>
        <a:lstStyle/>
        <a:p>
          <a:endParaRPr lang="it-IT"/>
        </a:p>
      </dgm:t>
    </dgm:pt>
    <dgm:pt modelId="{3C5FEA5E-A797-493D-B5BB-5B2A0AFE9ECC}" type="sibTrans" cxnId="{71DB6636-1E70-40B4-8C3B-CDD82A6ACA20}">
      <dgm:prSet/>
      <dgm:spPr/>
      <dgm:t>
        <a:bodyPr/>
        <a:lstStyle/>
        <a:p>
          <a:endParaRPr lang="it-IT"/>
        </a:p>
      </dgm:t>
    </dgm:pt>
    <dgm:pt modelId="{904BCC2A-6B0D-4F36-A88E-9D270D2C7212}" type="pres">
      <dgm:prSet presAssocID="{1C3DE98C-99CB-494A-807C-64D04DB738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82542B-E0E8-499B-96C2-B625E7AE4F05}" type="pres">
      <dgm:prSet presAssocID="{1C3DE98C-99CB-494A-807C-64D04DB73833}" presName="cycle" presStyleCnt="0"/>
      <dgm:spPr/>
    </dgm:pt>
    <dgm:pt modelId="{8F5F7677-D752-4CF2-A641-582DCB464FEC}" type="pres">
      <dgm:prSet presAssocID="{1C3DE98C-99CB-494A-807C-64D04DB73833}" presName="centerShape" presStyleCnt="0"/>
      <dgm:spPr/>
    </dgm:pt>
    <dgm:pt modelId="{3A2A65C7-FB33-4F55-99AC-777561CA9F45}" type="pres">
      <dgm:prSet presAssocID="{1C3DE98C-99CB-494A-807C-64D04DB73833}" presName="connSite" presStyleLbl="node1" presStyleIdx="0" presStyleCnt="4"/>
      <dgm:spPr/>
    </dgm:pt>
    <dgm:pt modelId="{BCF122E3-353C-448D-97DA-CB7DC28B7981}" type="pres">
      <dgm:prSet presAssocID="{1C3DE98C-99CB-494A-807C-64D04DB73833}" presName="visible" presStyleLbl="node1" presStyleIdx="0" presStyleCnt="4" custAng="20735208" custScaleX="146924" custScaleY="208125" custLinFactNeighborX="-50036" custLinFactNeighborY="17789"/>
      <dgm:spPr>
        <a:solidFill>
          <a:schemeClr val="tx2">
            <a:lumMod val="20000"/>
            <a:lumOff val="80000"/>
          </a:schemeClr>
        </a:solidFill>
      </dgm:spPr>
    </dgm:pt>
    <dgm:pt modelId="{EB9912E9-A26E-4273-B6C5-CC9D9564CB43}" type="pres">
      <dgm:prSet presAssocID="{9C6677F5-DE9E-40CA-A33C-B6C3FE935C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BE402CB2-E03D-44DD-85B1-D61FAB5AE17D}" type="pres">
      <dgm:prSet presAssocID="{7241BF6D-291C-48C1-9260-650EEFFEE548}" presName="node" presStyleCnt="0"/>
      <dgm:spPr/>
    </dgm:pt>
    <dgm:pt modelId="{350853B1-B67B-4FB5-8409-BA05E91EF8E0}" type="pres">
      <dgm:prSet presAssocID="{7241BF6D-291C-48C1-9260-650EEFFEE548}" presName="parentNode" presStyleLbl="node1" presStyleIdx="1" presStyleCnt="4" custScaleX="58894" custScaleY="5429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EB8EE-C3AC-4107-A78A-BE7D6E925853}" type="pres">
      <dgm:prSet presAssocID="{7241BF6D-291C-48C1-9260-650EEFFEE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E7D48D-4AB8-4B91-91D9-1AA4CB304CA9}" type="pres">
      <dgm:prSet presAssocID="{20DFAC77-FD54-49E6-A00F-6D33911382EA}" presName="Name25" presStyleLbl="parChTrans1D1" presStyleIdx="1" presStyleCnt="3"/>
      <dgm:spPr/>
      <dgm:t>
        <a:bodyPr/>
        <a:lstStyle/>
        <a:p>
          <a:endParaRPr lang="it-IT"/>
        </a:p>
      </dgm:t>
    </dgm:pt>
    <dgm:pt modelId="{4D65C0EC-A6AE-4842-A3BF-4864C5FF01ED}" type="pres">
      <dgm:prSet presAssocID="{F41FAB74-7790-4165-B22A-68E69BEE3A5C}" presName="node" presStyleCnt="0"/>
      <dgm:spPr/>
    </dgm:pt>
    <dgm:pt modelId="{6F3F5AC1-5CB0-4B27-9E5B-0FF8126545F0}" type="pres">
      <dgm:prSet presAssocID="{F41FAB74-7790-4165-B22A-68E69BEE3A5C}" presName="parentNode" presStyleLbl="node1" presStyleIdx="2" presStyleCnt="4" custScaleX="65144" custScaleY="6110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6D3423-049D-4D7E-84BD-2E5BF07EAFD0}" type="pres">
      <dgm:prSet presAssocID="{F41FAB74-7790-4165-B22A-68E69BEE3A5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4D4856-707A-4AFF-86FF-FCE652727B58}" type="pres">
      <dgm:prSet presAssocID="{1ECCD891-294C-4DD8-B006-39FAE8F5ED6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09B564EA-7493-45DE-8372-E038D0F8B3CC}" type="pres">
      <dgm:prSet presAssocID="{1D3091D1-AC32-42D0-ACB4-B3212F23BCC1}" presName="node" presStyleCnt="0"/>
      <dgm:spPr/>
    </dgm:pt>
    <dgm:pt modelId="{04CCA74C-4CC9-4FAF-833C-82A0F12DBB8E}" type="pres">
      <dgm:prSet presAssocID="{1D3091D1-AC32-42D0-ACB4-B3212F23BCC1}" presName="parentNode" presStyleLbl="node1" presStyleIdx="3" presStyleCnt="4" custScaleX="63844" custScaleY="62353" custLinFactNeighborX="29313" custLinFactNeighborY="454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FBCF61-6BA9-4441-A0B1-0624094CFE1E}" type="pres">
      <dgm:prSet presAssocID="{1D3091D1-AC32-42D0-ACB4-B3212F23BC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8F03319-ADA9-4FA3-B60C-E6C50079A755}" type="presOf" srcId="{7241BF6D-291C-48C1-9260-650EEFFEE548}" destId="{350853B1-B67B-4FB5-8409-BA05E91EF8E0}" srcOrd="0" destOrd="0" presId="urn:microsoft.com/office/officeart/2005/8/layout/radial2"/>
    <dgm:cxn modelId="{DC4269A3-240E-4056-88D4-D89795E20475}" type="presOf" srcId="{F41FAB74-7790-4165-B22A-68E69BEE3A5C}" destId="{6F3F5AC1-5CB0-4B27-9E5B-0FF8126545F0}" srcOrd="0" destOrd="0" presId="urn:microsoft.com/office/officeart/2005/8/layout/radial2"/>
    <dgm:cxn modelId="{00B835F0-BD16-4A88-A35C-B06F20D08FE8}" type="presOf" srcId="{9C6677F5-DE9E-40CA-A33C-B6C3FE935C46}" destId="{EB9912E9-A26E-4273-B6C5-CC9D9564CB43}" srcOrd="0" destOrd="0" presId="urn:microsoft.com/office/officeart/2005/8/layout/radial2"/>
    <dgm:cxn modelId="{9D937BEC-131E-4CB3-951A-C6CC7F4E4175}" srcId="{1C3DE98C-99CB-494A-807C-64D04DB73833}" destId="{7241BF6D-291C-48C1-9260-650EEFFEE548}" srcOrd="0" destOrd="0" parTransId="{9C6677F5-DE9E-40CA-A33C-B6C3FE935C46}" sibTransId="{7B740865-F12F-490C-A4E7-7EC4EF3A3AA4}"/>
    <dgm:cxn modelId="{0AD47EE2-B0A5-41BF-90BF-9904C2CD9FAC}" type="presOf" srcId="{1D3091D1-AC32-42D0-ACB4-B3212F23BCC1}" destId="{04CCA74C-4CC9-4FAF-833C-82A0F12DBB8E}" srcOrd="0" destOrd="0" presId="urn:microsoft.com/office/officeart/2005/8/layout/radial2"/>
    <dgm:cxn modelId="{34CB224A-0C16-4AAE-BAD6-74D21C27FC02}" srcId="{F41FAB74-7790-4165-B22A-68E69BEE3A5C}" destId="{4F7B8DB0-917A-423C-8A63-8FBA7B4DDFD9}" srcOrd="0" destOrd="0" parTransId="{9EFF3BA1-F47E-4711-BDCC-A7E47E76BEEA}" sibTransId="{DF5837A6-2EA7-45AD-9503-23CF97D90CE0}"/>
    <dgm:cxn modelId="{E5ED00A9-A321-4CC6-B249-979DBC11C6B2}" type="presOf" srcId="{4F7B8DB0-917A-423C-8A63-8FBA7B4DDFD9}" destId="{E66D3423-049D-4D7E-84BD-2E5BF07EAFD0}" srcOrd="0" destOrd="0" presId="urn:microsoft.com/office/officeart/2005/8/layout/radial2"/>
    <dgm:cxn modelId="{0D08CA42-8FC0-4DBC-A02C-C321D513FA63}" srcId="{7241BF6D-291C-48C1-9260-650EEFFEE548}" destId="{D32B8A42-5957-47DB-AB8C-A5DB8D7ABD3A}" srcOrd="1" destOrd="0" parTransId="{A9D22B61-B849-4D13-A5AA-49D6F24F6D99}" sibTransId="{D589C1A6-3627-483B-A85D-E9053589F0A9}"/>
    <dgm:cxn modelId="{ADD70E63-4B21-47F2-9BA6-C811C493E765}" type="presOf" srcId="{D32B8A42-5957-47DB-AB8C-A5DB8D7ABD3A}" destId="{552EB8EE-C3AC-4107-A78A-BE7D6E925853}" srcOrd="0" destOrd="1" presId="urn:microsoft.com/office/officeart/2005/8/layout/radial2"/>
    <dgm:cxn modelId="{53A7C065-C755-492B-895E-1020B175BC9E}" srcId="{1D3091D1-AC32-42D0-ACB4-B3212F23BCC1}" destId="{91878C14-9BDC-4AB5-BDA4-CEC19306A48B}" srcOrd="0" destOrd="0" parTransId="{8BB4B430-E8AE-426B-B95E-0481E807AEFA}" sibTransId="{6EF7378A-1705-4F47-BC12-C59BF3C8F115}"/>
    <dgm:cxn modelId="{4791EA8B-30B5-44C7-ADF4-D0C7CD731572}" type="presOf" srcId="{1ECCD891-294C-4DD8-B006-39FAE8F5ED6A}" destId="{944D4856-707A-4AFF-86FF-FCE652727B58}" srcOrd="0" destOrd="0" presId="urn:microsoft.com/office/officeart/2005/8/layout/radial2"/>
    <dgm:cxn modelId="{6B721B61-018B-4D48-A16A-2BD16A759D0A}" type="presOf" srcId="{91878C14-9BDC-4AB5-BDA4-CEC19306A48B}" destId="{76FBCF61-6BA9-4441-A0B1-0624094CFE1E}" srcOrd="0" destOrd="0" presId="urn:microsoft.com/office/officeart/2005/8/layout/radial2"/>
    <dgm:cxn modelId="{E8775EDF-4D47-4A94-A62C-E75A3EE69FF8}" srcId="{F41FAB74-7790-4165-B22A-68E69BEE3A5C}" destId="{3963D4DC-8952-4BC3-95C7-69F4E6A26450}" srcOrd="1" destOrd="0" parTransId="{8E28EF08-2222-4003-B9C0-3C23B0EE222D}" sibTransId="{862F2CBB-68A5-4055-8F28-27AE9090E7DA}"/>
    <dgm:cxn modelId="{E8C7CCD2-4A87-458D-BBAB-305F8A2959E6}" srcId="{1C3DE98C-99CB-494A-807C-64D04DB73833}" destId="{F41FAB74-7790-4165-B22A-68E69BEE3A5C}" srcOrd="1" destOrd="0" parTransId="{20DFAC77-FD54-49E6-A00F-6D33911382EA}" sibTransId="{A8BF4484-8E37-4E5F-9156-1540ADCA630D}"/>
    <dgm:cxn modelId="{91FB7C5D-4E17-451F-A53E-587B9BD6A974}" srcId="{1C3DE98C-99CB-494A-807C-64D04DB73833}" destId="{1D3091D1-AC32-42D0-ACB4-B3212F23BCC1}" srcOrd="2" destOrd="0" parTransId="{1ECCD891-294C-4DD8-B006-39FAE8F5ED6A}" sibTransId="{B8E03B4A-0BC7-4BF5-B84E-756AACDC7934}"/>
    <dgm:cxn modelId="{C793DD68-87CE-49BF-9813-2F1EA0D25932}" type="presOf" srcId="{20DFAC77-FD54-49E6-A00F-6D33911382EA}" destId="{F6E7D48D-4AB8-4B91-91D9-1AA4CB304CA9}" srcOrd="0" destOrd="0" presId="urn:microsoft.com/office/officeart/2005/8/layout/radial2"/>
    <dgm:cxn modelId="{F69789A9-4E61-46AF-A60D-B6ED0E726546}" type="presOf" srcId="{3963D4DC-8952-4BC3-95C7-69F4E6A26450}" destId="{E66D3423-049D-4D7E-84BD-2E5BF07EAFD0}" srcOrd="0" destOrd="1" presId="urn:microsoft.com/office/officeart/2005/8/layout/radial2"/>
    <dgm:cxn modelId="{71DB6636-1E70-40B4-8C3B-CDD82A6ACA20}" srcId="{1D3091D1-AC32-42D0-ACB4-B3212F23BCC1}" destId="{618D93E7-2D33-4DA8-9A9B-F2FDAD392806}" srcOrd="1" destOrd="0" parTransId="{012AD6A8-45CC-4635-865A-21095D26E23B}" sibTransId="{3C5FEA5E-A797-493D-B5BB-5B2A0AFE9ECC}"/>
    <dgm:cxn modelId="{363F0B43-0406-4D37-AD78-B994D02E744F}" srcId="{7241BF6D-291C-48C1-9260-650EEFFEE548}" destId="{F1EF776A-8ECD-43AE-89C2-6CE565D3FE9B}" srcOrd="0" destOrd="0" parTransId="{73D095FF-12DC-4072-BCE0-C8F55F8186CC}" sibTransId="{0EF04655-39AE-4825-BA6A-C4F10FF2FF63}"/>
    <dgm:cxn modelId="{F4058A09-338F-479F-AC2C-F7CFC28C3FA7}" type="presOf" srcId="{1C3DE98C-99CB-494A-807C-64D04DB73833}" destId="{904BCC2A-6B0D-4F36-A88E-9D270D2C7212}" srcOrd="0" destOrd="0" presId="urn:microsoft.com/office/officeart/2005/8/layout/radial2"/>
    <dgm:cxn modelId="{696F6828-B2C9-43B9-A763-7C47B2E3FD31}" type="presOf" srcId="{618D93E7-2D33-4DA8-9A9B-F2FDAD392806}" destId="{76FBCF61-6BA9-4441-A0B1-0624094CFE1E}" srcOrd="0" destOrd="1" presId="urn:microsoft.com/office/officeart/2005/8/layout/radial2"/>
    <dgm:cxn modelId="{324567F1-BC7E-430F-B9E4-29027B9006B0}" type="presOf" srcId="{F1EF776A-8ECD-43AE-89C2-6CE565D3FE9B}" destId="{552EB8EE-C3AC-4107-A78A-BE7D6E925853}" srcOrd="0" destOrd="0" presId="urn:microsoft.com/office/officeart/2005/8/layout/radial2"/>
    <dgm:cxn modelId="{26584ADA-581F-48A9-977D-CF76E3AFEA9B}" type="presParOf" srcId="{904BCC2A-6B0D-4F36-A88E-9D270D2C7212}" destId="{1682542B-E0E8-499B-96C2-B625E7AE4F05}" srcOrd="0" destOrd="0" presId="urn:microsoft.com/office/officeart/2005/8/layout/radial2"/>
    <dgm:cxn modelId="{63A88CBA-0BC6-4BC3-99B0-87755D60EBAC}" type="presParOf" srcId="{1682542B-E0E8-499B-96C2-B625E7AE4F05}" destId="{8F5F7677-D752-4CF2-A641-582DCB464FEC}" srcOrd="0" destOrd="0" presId="urn:microsoft.com/office/officeart/2005/8/layout/radial2"/>
    <dgm:cxn modelId="{AFD086E7-CFCE-4F4B-A68A-3C9204488582}" type="presParOf" srcId="{8F5F7677-D752-4CF2-A641-582DCB464FEC}" destId="{3A2A65C7-FB33-4F55-99AC-777561CA9F45}" srcOrd="0" destOrd="0" presId="urn:microsoft.com/office/officeart/2005/8/layout/radial2"/>
    <dgm:cxn modelId="{14F4E7AB-9540-4E3E-B85C-9CF43C97AF93}" type="presParOf" srcId="{8F5F7677-D752-4CF2-A641-582DCB464FEC}" destId="{BCF122E3-353C-448D-97DA-CB7DC28B7981}" srcOrd="1" destOrd="0" presId="urn:microsoft.com/office/officeart/2005/8/layout/radial2"/>
    <dgm:cxn modelId="{F6CBC7C4-31F7-46D2-85CF-0419C65FDD55}" type="presParOf" srcId="{1682542B-E0E8-499B-96C2-B625E7AE4F05}" destId="{EB9912E9-A26E-4273-B6C5-CC9D9564CB43}" srcOrd="1" destOrd="0" presId="urn:microsoft.com/office/officeart/2005/8/layout/radial2"/>
    <dgm:cxn modelId="{BD387DBD-8D72-40D2-8FB3-339B7163AF31}" type="presParOf" srcId="{1682542B-E0E8-499B-96C2-B625E7AE4F05}" destId="{BE402CB2-E03D-44DD-85B1-D61FAB5AE17D}" srcOrd="2" destOrd="0" presId="urn:microsoft.com/office/officeart/2005/8/layout/radial2"/>
    <dgm:cxn modelId="{69E9FD9E-36B7-40A5-87A6-63F343F08CC9}" type="presParOf" srcId="{BE402CB2-E03D-44DD-85B1-D61FAB5AE17D}" destId="{350853B1-B67B-4FB5-8409-BA05E91EF8E0}" srcOrd="0" destOrd="0" presId="urn:microsoft.com/office/officeart/2005/8/layout/radial2"/>
    <dgm:cxn modelId="{35A0F36B-4CD4-4E12-9472-2B75F08E4E9A}" type="presParOf" srcId="{BE402CB2-E03D-44DD-85B1-D61FAB5AE17D}" destId="{552EB8EE-C3AC-4107-A78A-BE7D6E925853}" srcOrd="1" destOrd="0" presId="urn:microsoft.com/office/officeart/2005/8/layout/radial2"/>
    <dgm:cxn modelId="{F09E0601-2906-41CE-AE5D-4C5EA37FDEEE}" type="presParOf" srcId="{1682542B-E0E8-499B-96C2-B625E7AE4F05}" destId="{F6E7D48D-4AB8-4B91-91D9-1AA4CB304CA9}" srcOrd="3" destOrd="0" presId="urn:microsoft.com/office/officeart/2005/8/layout/radial2"/>
    <dgm:cxn modelId="{CDB65BFB-FD4D-468E-AEF6-C3C1316B86F3}" type="presParOf" srcId="{1682542B-E0E8-499B-96C2-B625E7AE4F05}" destId="{4D65C0EC-A6AE-4842-A3BF-4864C5FF01ED}" srcOrd="4" destOrd="0" presId="urn:microsoft.com/office/officeart/2005/8/layout/radial2"/>
    <dgm:cxn modelId="{7A1A9AB8-8281-4D11-952E-0DE24E0198F8}" type="presParOf" srcId="{4D65C0EC-A6AE-4842-A3BF-4864C5FF01ED}" destId="{6F3F5AC1-5CB0-4B27-9E5B-0FF8126545F0}" srcOrd="0" destOrd="0" presId="urn:microsoft.com/office/officeart/2005/8/layout/radial2"/>
    <dgm:cxn modelId="{0A618B37-F955-410D-8E0E-4D37B1A634B0}" type="presParOf" srcId="{4D65C0EC-A6AE-4842-A3BF-4864C5FF01ED}" destId="{E66D3423-049D-4D7E-84BD-2E5BF07EAFD0}" srcOrd="1" destOrd="0" presId="urn:microsoft.com/office/officeart/2005/8/layout/radial2"/>
    <dgm:cxn modelId="{82D82CEF-BBD0-4BF5-BF5B-BB0568E42A99}" type="presParOf" srcId="{1682542B-E0E8-499B-96C2-B625E7AE4F05}" destId="{944D4856-707A-4AFF-86FF-FCE652727B58}" srcOrd="5" destOrd="0" presId="urn:microsoft.com/office/officeart/2005/8/layout/radial2"/>
    <dgm:cxn modelId="{9D748AFF-5826-41C5-9883-4F64B0DF4AEC}" type="presParOf" srcId="{1682542B-E0E8-499B-96C2-B625E7AE4F05}" destId="{09B564EA-7493-45DE-8372-E038D0F8B3CC}" srcOrd="6" destOrd="0" presId="urn:microsoft.com/office/officeart/2005/8/layout/radial2"/>
    <dgm:cxn modelId="{9070E023-FD85-4E03-BDC9-05B9F3664E86}" type="presParOf" srcId="{09B564EA-7493-45DE-8372-E038D0F8B3CC}" destId="{04CCA74C-4CC9-4FAF-833C-82A0F12DBB8E}" srcOrd="0" destOrd="0" presId="urn:microsoft.com/office/officeart/2005/8/layout/radial2"/>
    <dgm:cxn modelId="{D72F42CD-9E8B-4710-ABC5-7C5C180C69A1}" type="presParOf" srcId="{09B564EA-7493-45DE-8372-E038D0F8B3CC}" destId="{76FBCF61-6BA9-4441-A0B1-0624094CFE1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9F09-CBB0-4941-972B-8EF5310D8210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21E3-55E2-43F0-AE7F-A7AF1651B4F3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531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921E3-55E2-43F0-AE7F-A7AF1651B4F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74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8" y="2609614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701" indent="0" algn="ctr">
              <a:buNone/>
              <a:defRPr sz="1800"/>
            </a:lvl2pPr>
            <a:lvl3pPr marL="801401" indent="0" algn="ctr">
              <a:buNone/>
              <a:defRPr sz="1600"/>
            </a:lvl3pPr>
            <a:lvl4pPr marL="1202100" indent="0" algn="ctr">
              <a:buNone/>
              <a:defRPr sz="1400"/>
            </a:lvl4pPr>
            <a:lvl5pPr marL="1602800" indent="0" algn="ctr">
              <a:buNone/>
              <a:defRPr sz="1400"/>
            </a:lvl5pPr>
            <a:lvl6pPr marL="2003501" indent="0" algn="ctr">
              <a:buNone/>
              <a:defRPr sz="1400"/>
            </a:lvl6pPr>
            <a:lvl7pPr marL="2404202" indent="0" algn="ctr">
              <a:buNone/>
              <a:defRPr sz="1400"/>
            </a:lvl7pPr>
            <a:lvl8pPr marL="2804902" indent="0" algn="ctr">
              <a:buNone/>
              <a:defRPr sz="1400"/>
            </a:lvl8pPr>
            <a:lvl9pPr marL="3205602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7" name="object 2"/>
          <p:cNvSpPr/>
          <p:nvPr/>
        </p:nvSpPr>
        <p:spPr>
          <a:xfrm>
            <a:off x="1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9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8" y="2597804"/>
            <a:ext cx="3676998" cy="1316571"/>
          </a:xfrm>
          <a:prstGeom prst="rect">
            <a:avLst/>
          </a:prstGeom>
        </p:spPr>
        <p:txBody>
          <a:bodyPr vert="horz" lIns="80140" tIns="40070" rIns="80140" bIns="4007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2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10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751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8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49906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29" rIns="110429" bIns="110429">
            <a:spAutoFit/>
          </a:bodyPr>
          <a:lstStyle>
            <a:lvl1pPr marL="230323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1" name="object 11"/>
          <p:cNvSpPr txBox="1"/>
          <p:nvPr/>
        </p:nvSpPr>
        <p:spPr>
          <a:xfrm>
            <a:off x="1000008" y="1648569"/>
            <a:ext cx="610324" cy="500700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618" rIns="0" bIns="0" rtlCol="0">
            <a:spAutoFit/>
          </a:bodyPr>
          <a:lstStyle/>
          <a:p>
            <a:pPr marL="10963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0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1"/>
            <a:ext cx="4882700" cy="1007629"/>
          </a:xfrm>
        </p:spPr>
        <p:txBody>
          <a:bodyPr>
            <a:normAutofit/>
          </a:bodyPr>
          <a:lstStyle>
            <a:lvl1pPr marL="211393" indent="-200350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6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12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-23222" y="0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3"/>
            <a:ext cx="4074003" cy="501995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88"/>
            <a:ext cx="4079544" cy="3395615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88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78288" y="1735362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29" y="1215696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1" y="315886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1" y="2503340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8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884" marR="4453" indent="-430752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09925" y="2366275"/>
            <a:ext cx="3452973" cy="108671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1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2" y="3659167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1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3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2" y="2004433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8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L'ATTENZIONE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024122" y="1593777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884" marR="4453" indent="-430752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6" y="2712883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5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35" name="object 5"/>
          <p:cNvSpPr/>
          <p:nvPr/>
        </p:nvSpPr>
        <p:spPr>
          <a:xfrm>
            <a:off x="1169757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898" y="4560743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3" y="1776228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0" y="3598629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5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2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2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8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5" y="2015850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2" y="3040530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8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91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4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3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6" name="Anello 25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0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69322" y="182006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0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1" y="2328301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7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0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6" name="Anello 45"/>
          <p:cNvSpPr/>
          <p:nvPr/>
        </p:nvSpPr>
        <p:spPr>
          <a:xfrm>
            <a:off x="908643" y="1968465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ject 6"/>
          <p:cNvSpPr/>
          <p:nvPr/>
        </p:nvSpPr>
        <p:spPr>
          <a:xfrm>
            <a:off x="76885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0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48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6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9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58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1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860872" y="5156459"/>
            <a:ext cx="232401" cy="511903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9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6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29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59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631" indent="0">
              <a:buNone/>
              <a:defRPr sz="1200"/>
            </a:lvl2pPr>
            <a:lvl3pPr marL="801259" indent="0">
              <a:buNone/>
              <a:defRPr sz="1100"/>
            </a:lvl3pPr>
            <a:lvl4pPr marL="1201887" indent="0">
              <a:buNone/>
              <a:defRPr sz="900"/>
            </a:lvl4pPr>
            <a:lvl5pPr marL="1602515" indent="0">
              <a:buNone/>
              <a:defRPr sz="900"/>
            </a:lvl5pPr>
            <a:lvl6pPr marL="2003145" indent="0">
              <a:buNone/>
              <a:defRPr sz="900"/>
            </a:lvl6pPr>
            <a:lvl7pPr marL="2403776" indent="0">
              <a:buNone/>
              <a:defRPr sz="900"/>
            </a:lvl7pPr>
            <a:lvl8pPr marL="2804404" indent="0">
              <a:buNone/>
              <a:defRPr sz="900"/>
            </a:lvl8pPr>
            <a:lvl9pPr marL="3205034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26" tIns="40063" rIns="80126" bIns="4006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8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6" y="4465834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3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0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0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1" indent="0">
              <a:buNone/>
              <a:defRPr sz="1400" b="1"/>
            </a:lvl4pPr>
            <a:lvl5pPr marL="1602373" indent="0">
              <a:buNone/>
              <a:defRPr sz="1400" b="1"/>
            </a:lvl5pPr>
            <a:lvl6pPr marL="2002967" indent="0">
              <a:buNone/>
              <a:defRPr sz="1400" b="1"/>
            </a:lvl6pPr>
            <a:lvl7pPr marL="2403563" indent="0">
              <a:buNone/>
              <a:defRPr sz="1400" b="1"/>
            </a:lvl7pPr>
            <a:lvl8pPr marL="2804155" indent="0">
              <a:buNone/>
              <a:defRPr sz="1400" b="1"/>
            </a:lvl8pPr>
            <a:lvl9pPr marL="320475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0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1" indent="0">
              <a:buNone/>
              <a:defRPr sz="1400" b="1"/>
            </a:lvl4pPr>
            <a:lvl5pPr marL="1602373" indent="0">
              <a:buNone/>
              <a:defRPr sz="1400" b="1"/>
            </a:lvl5pPr>
            <a:lvl6pPr marL="2002967" indent="0">
              <a:buNone/>
              <a:defRPr sz="1400" b="1"/>
            </a:lvl6pPr>
            <a:lvl7pPr marL="2403563" indent="0">
              <a:buNone/>
              <a:defRPr sz="1400" b="1"/>
            </a:lvl7pPr>
            <a:lvl8pPr marL="2804155" indent="0">
              <a:buNone/>
              <a:defRPr sz="1400" b="1"/>
            </a:lvl8pPr>
            <a:lvl9pPr marL="320475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0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1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6" y="273518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6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1" indent="0">
              <a:buNone/>
              <a:defRPr sz="800"/>
            </a:lvl4pPr>
            <a:lvl5pPr marL="1602373" indent="0">
              <a:buNone/>
              <a:defRPr sz="800"/>
            </a:lvl5pPr>
            <a:lvl6pPr marL="2002967" indent="0">
              <a:buNone/>
              <a:defRPr sz="800"/>
            </a:lvl6pPr>
            <a:lvl7pPr marL="2403563" indent="0">
              <a:buNone/>
              <a:defRPr sz="800"/>
            </a:lvl7pPr>
            <a:lvl8pPr marL="2804155" indent="0">
              <a:buNone/>
              <a:defRPr sz="800"/>
            </a:lvl8pPr>
            <a:lvl9pPr marL="32047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7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1" y="4800893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1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1" indent="0">
              <a:buNone/>
              <a:defRPr sz="1800"/>
            </a:lvl4pPr>
            <a:lvl5pPr marL="1602373" indent="0">
              <a:buNone/>
              <a:defRPr sz="1800"/>
            </a:lvl5pPr>
            <a:lvl6pPr marL="2002967" indent="0">
              <a:buNone/>
              <a:defRPr sz="1800"/>
            </a:lvl6pPr>
            <a:lvl7pPr marL="2403563" indent="0">
              <a:buNone/>
              <a:defRPr sz="1800"/>
            </a:lvl7pPr>
            <a:lvl8pPr marL="2804155" indent="0">
              <a:buNone/>
              <a:defRPr sz="1800"/>
            </a:lvl8pPr>
            <a:lvl9pPr marL="320475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1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1" indent="0">
              <a:buNone/>
              <a:defRPr sz="800"/>
            </a:lvl4pPr>
            <a:lvl5pPr marL="1602373" indent="0">
              <a:buNone/>
              <a:defRPr sz="800"/>
            </a:lvl5pPr>
            <a:lvl6pPr marL="2002967" indent="0">
              <a:buNone/>
              <a:defRPr sz="800"/>
            </a:lvl6pPr>
            <a:lvl7pPr marL="2403563" indent="0">
              <a:buNone/>
              <a:defRPr sz="800"/>
            </a:lvl7pPr>
            <a:lvl8pPr marL="2804155" indent="0">
              <a:buNone/>
              <a:defRPr sz="800"/>
            </a:lvl8pPr>
            <a:lvl9pPr marL="320475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9" y="2609618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561" indent="0" algn="ctr">
              <a:buNone/>
              <a:defRPr sz="1800"/>
            </a:lvl2pPr>
            <a:lvl3pPr marL="801117" indent="0" algn="ctr">
              <a:buNone/>
              <a:defRPr sz="1600"/>
            </a:lvl3pPr>
            <a:lvl4pPr marL="1201674" indent="0" algn="ctr">
              <a:buNone/>
              <a:defRPr sz="1400"/>
            </a:lvl4pPr>
            <a:lvl5pPr marL="1602231" indent="0" algn="ctr">
              <a:buNone/>
              <a:defRPr sz="1400"/>
            </a:lvl5pPr>
            <a:lvl6pPr marL="2002789" indent="0" algn="ctr">
              <a:buNone/>
              <a:defRPr sz="1400"/>
            </a:lvl6pPr>
            <a:lvl7pPr marL="2403350" indent="0" algn="ctr">
              <a:buNone/>
              <a:defRPr sz="1400"/>
            </a:lvl7pPr>
            <a:lvl8pPr marL="2803906" indent="0" algn="ctr">
              <a:buNone/>
              <a:defRPr sz="1400"/>
            </a:lvl8pPr>
            <a:lvl9pPr marL="3204466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21C6-DC91-462C-A717-8C609A433751}" type="datetimeFigureOut">
              <a:rPr lang="it-IT" smtClean="0"/>
              <a:t>15/06/2021</a:t>
            </a:fld>
            <a:endParaRPr lang="it-IT"/>
          </a:p>
        </p:txBody>
      </p:sp>
      <p:sp>
        <p:nvSpPr>
          <p:cNvPr id="7" name="object 2"/>
          <p:cNvSpPr/>
          <p:nvPr/>
        </p:nvSpPr>
        <p:spPr>
          <a:xfrm>
            <a:off x="2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1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9" y="2597808"/>
            <a:ext cx="3676998" cy="1316571"/>
          </a:xfrm>
          <a:prstGeom prst="rect">
            <a:avLst/>
          </a:prstGeom>
        </p:spPr>
        <p:txBody>
          <a:bodyPr vert="horz" lIns="80112" tIns="40056" rIns="80112" bIns="40056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72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8" y="4465838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4"/>
            <a:ext cx="4019506" cy="436130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9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40"/>
            <a:ext cx="8502454" cy="4284091"/>
          </a:xfrm>
        </p:spPr>
        <p:txBody>
          <a:bodyPr>
            <a:normAutofit/>
          </a:bodyPr>
          <a:lstStyle>
            <a:lvl1pPr marL="300419" indent="-300419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9"/>
            <a:ext cx="4019506" cy="427951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87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5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4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13" y="2413833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7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4" y="1431687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62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6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sp>
        <p:nvSpPr>
          <p:cNvPr id="35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3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679470128"/>
              </p:ext>
            </p:extLst>
          </p:nvPr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4" y="1431687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8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ctr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38"/>
            <a:ext cx="8502454" cy="4284091"/>
          </a:xfrm>
        </p:spPr>
        <p:txBody>
          <a:bodyPr>
            <a:normAutofit/>
          </a:bodyPr>
          <a:lstStyle>
            <a:lvl1pPr marL="300526" indent="-300526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27" name="Gruppo 2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43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2"/>
            <a:ext cx="1911603" cy="1550408"/>
          </a:xfrm>
        </p:spPr>
        <p:txBody>
          <a:bodyPr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1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9" y="2921587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0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60"/>
            <a:ext cx="778652" cy="504036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21" rIns="0" bIns="0" rtlCol="0">
            <a:spAutoFit/>
          </a:bodyPr>
          <a:lstStyle/>
          <a:p>
            <a:pPr marL="202504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60"/>
            <a:ext cx="778652" cy="50403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21" rIns="0" bIns="0" rtlCol="0">
            <a:spAutoFit/>
          </a:bodyPr>
          <a:lstStyle/>
          <a:p>
            <a:pPr marL="195273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6"/>
            <a:ext cx="778652" cy="206887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886" rIns="0" bIns="0" rtlCol="0">
            <a:spAutoFit/>
          </a:bodyPr>
          <a:lstStyle/>
          <a:p>
            <a:pPr marR="8903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52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9" y="2947781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5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2"/>
            <a:ext cx="1911603" cy="1550408"/>
          </a:xfrm>
        </p:spPr>
        <p:txBody>
          <a:bodyPr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4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9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4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3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3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70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3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9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6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9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5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5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5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3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5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5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5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3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9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4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5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7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2" y="1665917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3" y="4643725"/>
            <a:ext cx="12434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6" y="4643725"/>
            <a:ext cx="14139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9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53"/>
          <p:cNvSpPr/>
          <p:nvPr/>
        </p:nvSpPr>
        <p:spPr>
          <a:xfrm>
            <a:off x="108507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4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3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3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70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3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9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6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1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9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5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5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5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3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5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5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5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3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9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4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5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2" y="1665917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3" y="4643725"/>
            <a:ext cx="12434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6" y="4643725"/>
            <a:ext cx="1413953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7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5"/>
            <a:ext cx="1356061" cy="190745"/>
          </a:xfrm>
        </p:spPr>
        <p:txBody>
          <a:bodyPr>
            <a:noAutofit/>
          </a:bodyPr>
          <a:lstStyle>
            <a:lvl1pPr marL="12617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59356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6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1" name="object 15"/>
          <p:cNvSpPr/>
          <p:nvPr/>
        </p:nvSpPr>
        <p:spPr>
          <a:xfrm>
            <a:off x="4266262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/>
          <p:cNvSpPr/>
          <p:nvPr/>
        </p:nvSpPr>
        <p:spPr>
          <a:xfrm>
            <a:off x="7435603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8"/>
          <p:cNvSpPr/>
          <p:nvPr/>
        </p:nvSpPr>
        <p:spPr>
          <a:xfrm>
            <a:off x="2643191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1"/>
          <p:cNvSpPr/>
          <p:nvPr/>
        </p:nvSpPr>
        <p:spPr>
          <a:xfrm>
            <a:off x="5889724" y="3138378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12685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7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362783" y="322204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8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5963346" y="321440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9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7502095" y="318736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1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3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0836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395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390" rIns="110390" bIns="110390">
            <a:spAutoFit/>
          </a:bodyPr>
          <a:lstStyle>
            <a:lvl1pPr marL="230242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1"/>
          <p:cNvSpPr txBox="1"/>
          <p:nvPr/>
        </p:nvSpPr>
        <p:spPr>
          <a:xfrm>
            <a:off x="1000008" y="1648571"/>
            <a:ext cx="610324" cy="500664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582" rIns="0" bIns="0" rtlCol="0">
            <a:spAutoFit/>
          </a:bodyPr>
          <a:lstStyle/>
          <a:p>
            <a:pPr marL="109597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17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4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5"/>
            <a:ext cx="4882700" cy="1007629"/>
          </a:xfrm>
        </p:spPr>
        <p:txBody>
          <a:bodyPr>
            <a:normAutofit/>
          </a:bodyPr>
          <a:lstStyle>
            <a:lvl1pPr marL="211317" indent="-200278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8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27" y="6482853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7"/>
            <a:ext cx="4074003" cy="501995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92"/>
            <a:ext cx="4079544" cy="3395615"/>
          </a:xfrm>
        </p:spPr>
        <p:txBody>
          <a:bodyPr>
            <a:normAutofit/>
          </a:bodyPr>
          <a:lstStyle>
            <a:lvl1pPr marL="200278" indent="-20027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31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89207" y="1700803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33" y="1215700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2" y="3158873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5" y="2503344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9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728" marR="4453" indent="-430600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13832" y="2360328"/>
            <a:ext cx="3452973" cy="1020955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5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3" y="3659171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5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7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0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3" y="2004437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4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24126" y="1593781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728" marR="4453" indent="-430600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7" y="2712887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9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bject 5"/>
          <p:cNvSpPr/>
          <p:nvPr/>
        </p:nvSpPr>
        <p:spPr>
          <a:xfrm>
            <a:off x="1169761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902" y="4560747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7" y="1776232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1" y="3598633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9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3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3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9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9" y="2015854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3" y="3040534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9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0345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7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5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6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1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0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09" y="2413829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3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0" y="1431683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58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22" name="Gruppo 21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4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0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2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43" name="Gruppo 42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3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5085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78983" y="182155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3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7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4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2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3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bject 6"/>
          <p:cNvSpPr/>
          <p:nvPr/>
        </p:nvSpPr>
        <p:spPr>
          <a:xfrm>
            <a:off x="77752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3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51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9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6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61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4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5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9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301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62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525" indent="0">
              <a:buNone/>
              <a:defRPr sz="1200"/>
            </a:lvl2pPr>
            <a:lvl3pPr marL="801046" indent="0">
              <a:buNone/>
              <a:defRPr sz="1100"/>
            </a:lvl3pPr>
            <a:lvl4pPr marL="1201568" indent="0">
              <a:buNone/>
              <a:defRPr sz="900"/>
            </a:lvl4pPr>
            <a:lvl5pPr marL="1602089" indent="0">
              <a:buNone/>
              <a:defRPr sz="900"/>
            </a:lvl5pPr>
            <a:lvl6pPr marL="2002611" indent="0">
              <a:buNone/>
              <a:defRPr sz="900"/>
            </a:lvl6pPr>
            <a:lvl7pPr marL="2403137" indent="0">
              <a:buNone/>
              <a:defRPr sz="900"/>
            </a:lvl7pPr>
            <a:lvl8pPr marL="2803657" indent="0">
              <a:buNone/>
              <a:defRPr sz="900"/>
            </a:lvl8pPr>
            <a:lvl9pPr marL="320418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bject 6"/>
          <p:cNvSpPr/>
          <p:nvPr/>
        </p:nvSpPr>
        <p:spPr>
          <a:xfrm>
            <a:off x="4880477" y="5250467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0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098" tIns="40049" rIns="80098" bIns="40049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3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3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57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90" indent="0">
              <a:buNone/>
              <a:defRPr sz="1800" b="1"/>
            </a:lvl2pPr>
            <a:lvl3pPr marL="800975" indent="0">
              <a:buNone/>
              <a:defRPr sz="1600" b="1"/>
            </a:lvl3pPr>
            <a:lvl4pPr marL="1201461" indent="0">
              <a:buNone/>
              <a:defRPr sz="1400" b="1"/>
            </a:lvl4pPr>
            <a:lvl5pPr marL="1601947" indent="0">
              <a:buNone/>
              <a:defRPr sz="1400" b="1"/>
            </a:lvl5pPr>
            <a:lvl6pPr marL="2002433" indent="0">
              <a:buNone/>
              <a:defRPr sz="1400" b="1"/>
            </a:lvl6pPr>
            <a:lvl7pPr marL="2402924" indent="0">
              <a:buNone/>
              <a:defRPr sz="1400" b="1"/>
            </a:lvl7pPr>
            <a:lvl8pPr marL="2803408" indent="0">
              <a:buNone/>
              <a:defRPr sz="1400" b="1"/>
            </a:lvl8pPr>
            <a:lvl9pPr marL="32038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3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90" indent="0">
              <a:buNone/>
              <a:defRPr sz="1800" b="1"/>
            </a:lvl2pPr>
            <a:lvl3pPr marL="800975" indent="0">
              <a:buNone/>
              <a:defRPr sz="1600" b="1"/>
            </a:lvl3pPr>
            <a:lvl4pPr marL="1201461" indent="0">
              <a:buNone/>
              <a:defRPr sz="1400" b="1"/>
            </a:lvl4pPr>
            <a:lvl5pPr marL="1601947" indent="0">
              <a:buNone/>
              <a:defRPr sz="1400" b="1"/>
            </a:lvl5pPr>
            <a:lvl6pPr marL="2002433" indent="0">
              <a:buNone/>
              <a:defRPr sz="1400" b="1"/>
            </a:lvl6pPr>
            <a:lvl7pPr marL="2402924" indent="0">
              <a:buNone/>
              <a:defRPr sz="1400" b="1"/>
            </a:lvl7pPr>
            <a:lvl8pPr marL="2803408" indent="0">
              <a:buNone/>
              <a:defRPr sz="1400" b="1"/>
            </a:lvl8pPr>
            <a:lvl9pPr marL="320389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3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11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9" y="273521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9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490" indent="0">
              <a:buNone/>
              <a:defRPr sz="1100"/>
            </a:lvl2pPr>
            <a:lvl3pPr marL="800975" indent="0">
              <a:buNone/>
              <a:defRPr sz="900"/>
            </a:lvl3pPr>
            <a:lvl4pPr marL="1201461" indent="0">
              <a:buNone/>
              <a:defRPr sz="800"/>
            </a:lvl4pPr>
            <a:lvl5pPr marL="1601947" indent="0">
              <a:buNone/>
              <a:defRPr sz="800"/>
            </a:lvl5pPr>
            <a:lvl6pPr marL="2002433" indent="0">
              <a:buNone/>
              <a:defRPr sz="800"/>
            </a:lvl6pPr>
            <a:lvl7pPr marL="2402924" indent="0">
              <a:buNone/>
              <a:defRPr sz="800"/>
            </a:lvl7pPr>
            <a:lvl8pPr marL="2803408" indent="0">
              <a:buNone/>
              <a:defRPr sz="800"/>
            </a:lvl8pPr>
            <a:lvl9pPr marL="32038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82309" y="6538420"/>
            <a:ext cx="1521879" cy="342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5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4" y="4800896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4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490" indent="0">
              <a:buNone/>
              <a:defRPr sz="2500"/>
            </a:lvl2pPr>
            <a:lvl3pPr marL="800975" indent="0">
              <a:buNone/>
              <a:defRPr sz="2100"/>
            </a:lvl3pPr>
            <a:lvl4pPr marL="1201461" indent="0">
              <a:buNone/>
              <a:defRPr sz="1800"/>
            </a:lvl4pPr>
            <a:lvl5pPr marL="1601947" indent="0">
              <a:buNone/>
              <a:defRPr sz="1800"/>
            </a:lvl5pPr>
            <a:lvl6pPr marL="2002433" indent="0">
              <a:buNone/>
              <a:defRPr sz="1800"/>
            </a:lvl6pPr>
            <a:lvl7pPr marL="2402924" indent="0">
              <a:buNone/>
              <a:defRPr sz="1800"/>
            </a:lvl7pPr>
            <a:lvl8pPr marL="2803408" indent="0">
              <a:buNone/>
              <a:defRPr sz="1800"/>
            </a:lvl8pPr>
            <a:lvl9pPr marL="3203898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4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490" indent="0">
              <a:buNone/>
              <a:defRPr sz="1100"/>
            </a:lvl2pPr>
            <a:lvl3pPr marL="800975" indent="0">
              <a:buNone/>
              <a:defRPr sz="900"/>
            </a:lvl3pPr>
            <a:lvl4pPr marL="1201461" indent="0">
              <a:buNone/>
              <a:defRPr sz="800"/>
            </a:lvl4pPr>
            <a:lvl5pPr marL="1601947" indent="0">
              <a:buNone/>
              <a:defRPr sz="800"/>
            </a:lvl5pPr>
            <a:lvl6pPr marL="2002433" indent="0">
              <a:buNone/>
              <a:defRPr sz="800"/>
            </a:lvl6pPr>
            <a:lvl7pPr marL="2402924" indent="0">
              <a:buNone/>
              <a:defRPr sz="800"/>
            </a:lvl7pPr>
            <a:lvl8pPr marL="2803408" indent="0">
              <a:buNone/>
              <a:defRPr sz="800"/>
            </a:lvl8pPr>
            <a:lvl9pPr marL="320389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098" tIns="40049" rIns="80098" bIns="40049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3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84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7" y="2609613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19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736" indent="0" algn="ctr">
              <a:buNone/>
              <a:defRPr sz="1800"/>
            </a:lvl2pPr>
            <a:lvl3pPr marL="801472" indent="0" algn="ctr">
              <a:buNone/>
              <a:defRPr sz="1600"/>
            </a:lvl3pPr>
            <a:lvl4pPr marL="1202207" indent="0" algn="ctr">
              <a:buNone/>
              <a:defRPr sz="1400"/>
            </a:lvl4pPr>
            <a:lvl5pPr marL="1602943" indent="0" algn="ctr">
              <a:buNone/>
              <a:defRPr sz="1400"/>
            </a:lvl5pPr>
            <a:lvl6pPr marL="2003679" indent="0" algn="ctr">
              <a:buNone/>
              <a:defRPr sz="1400"/>
            </a:lvl6pPr>
            <a:lvl7pPr marL="2404415" indent="0" algn="ctr">
              <a:buNone/>
              <a:defRPr sz="1400"/>
            </a:lvl7pPr>
            <a:lvl8pPr marL="2805151" indent="0" algn="ctr">
              <a:buNone/>
              <a:defRPr sz="1400"/>
            </a:lvl8pPr>
            <a:lvl9pPr marL="3205886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7" name="object 2"/>
          <p:cNvSpPr/>
          <p:nvPr/>
        </p:nvSpPr>
        <p:spPr>
          <a:xfrm>
            <a:off x="0" y="8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8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8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19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7" y="2597803"/>
            <a:ext cx="3676998" cy="1316571"/>
          </a:xfrm>
          <a:prstGeom prst="rect">
            <a:avLst/>
          </a:prstGeom>
        </p:spPr>
        <p:txBody>
          <a:bodyPr vert="horz" lIns="80147" tIns="40074" rIns="80147" bIns="40074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27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5" y="4465833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03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/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0" y="1431683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0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1" y="6482861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0" name="object 5"/>
          <p:cNvSpPr/>
          <p:nvPr/>
        </p:nvSpPr>
        <p:spPr>
          <a:xfrm flipH="1">
            <a:off x="0" y="8187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58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7" name="Gruppo 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ctr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37"/>
            <a:ext cx="8502454" cy="4284091"/>
          </a:xfrm>
        </p:spPr>
        <p:txBody>
          <a:bodyPr>
            <a:normAutofit/>
          </a:bodyPr>
          <a:lstStyle>
            <a:lvl1pPr marL="300552" indent="-300552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27" name="Gruppo 2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433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0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79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08" y="2413828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2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9" y="1431682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57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22" name="Gruppo 21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24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29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1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43" name="Gruppo 42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63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508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/>
        </p:nvGraphicFramePr>
        <p:xfrm>
          <a:off x="-2315186" y="764058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9" y="1431682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29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0" y="6482860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20" name="object 5"/>
          <p:cNvSpPr/>
          <p:nvPr/>
        </p:nvSpPr>
        <p:spPr>
          <a:xfrm flipH="1">
            <a:off x="0" y="8186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58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0"/>
            <a:ext cx="1911603" cy="1550408"/>
          </a:xfrm>
        </p:spPr>
        <p:txBody>
          <a:bodyPr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39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4" y="2921582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59"/>
            <a:ext cx="778652" cy="504082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67" rIns="0" bIns="0" rtlCol="0">
            <a:spAutoFit/>
          </a:bodyPr>
          <a:lstStyle/>
          <a:p>
            <a:pPr marL="202594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59"/>
            <a:ext cx="778652" cy="504082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67" rIns="0" bIns="0" rtlCol="0">
            <a:spAutoFit/>
          </a:bodyPr>
          <a:lstStyle/>
          <a:p>
            <a:pPr marL="195359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922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921" rIns="0" bIns="0" rtlCol="0">
            <a:spAutoFit/>
          </a:bodyPr>
          <a:lstStyle/>
          <a:p>
            <a:pPr marR="8905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6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6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47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4" y="2947776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0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0"/>
            <a:ext cx="1911603" cy="1550408"/>
          </a:xfrm>
        </p:spPr>
        <p:txBody>
          <a:bodyPr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2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7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47" name="Gruppo 4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815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4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35" name="Gruppo 3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3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9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50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4454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928941" y="2007661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69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0" y="3413058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8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3" y="3509749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39" y="343115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8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3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5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1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5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6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34107" y="3478263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4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0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0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0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8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0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0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0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8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4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4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69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0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2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7" y="1665912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8" y="4643725"/>
            <a:ext cx="12434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3" y="4643725"/>
            <a:ext cx="1072476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1" y="4643725"/>
            <a:ext cx="14139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39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grpSp>
        <p:nvGrpSpPr>
          <p:cNvPr id="84" name="Gruppo 83"/>
          <p:cNvGrpSpPr/>
          <p:nvPr/>
        </p:nvGrpSpPr>
        <p:grpSpPr>
          <a:xfrm>
            <a:off x="0" y="8187"/>
            <a:ext cx="9142473" cy="6907230"/>
            <a:chOff x="0" y="8"/>
            <a:chExt cx="10691614" cy="7617140"/>
          </a:xfrm>
        </p:grpSpPr>
        <p:grpSp>
          <p:nvGrpSpPr>
            <p:cNvPr id="85" name="Gruppo 8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0"/>
            <a:ext cx="4019506" cy="430254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11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12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8944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1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69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0" y="3413058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8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3" y="3509749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0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39" y="343115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8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3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5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1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5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6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4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4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0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0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0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8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0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0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0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8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4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4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69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0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7" y="1665912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8" y="4643725"/>
            <a:ext cx="12434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3" y="4643725"/>
            <a:ext cx="1072476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1" y="4643725"/>
            <a:ext cx="1413953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2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39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0"/>
            <a:ext cx="1356061" cy="190745"/>
          </a:xfrm>
        </p:spPr>
        <p:txBody>
          <a:bodyPr>
            <a:noAutofit/>
          </a:bodyPr>
          <a:lstStyle>
            <a:lvl1pPr marL="12622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object 53"/>
          <p:cNvSpPr/>
          <p:nvPr/>
        </p:nvSpPr>
        <p:spPr>
          <a:xfrm>
            <a:off x="2728162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3"/>
          <p:cNvSpPr/>
          <p:nvPr/>
        </p:nvSpPr>
        <p:spPr>
          <a:xfrm>
            <a:off x="4333730" y="313837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3"/>
          <p:cNvSpPr/>
          <p:nvPr/>
        </p:nvSpPr>
        <p:spPr>
          <a:xfrm>
            <a:off x="5889063" y="3153152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/>
          <p:cNvSpPr/>
          <p:nvPr/>
        </p:nvSpPr>
        <p:spPr>
          <a:xfrm>
            <a:off x="7433741" y="3136751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62734" y="3221642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8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92515" y="320985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9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413341" y="3209856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0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7507216" y="3228032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1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5963346" y="3235310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33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34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105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1104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840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48" name="Titolo 1"/>
          <p:cNvSpPr>
            <a:spLocks noGrp="1"/>
          </p:cNvSpPr>
          <p:nvPr>
            <p:ph type="title" hasCustomPrompt="1"/>
          </p:nvPr>
        </p:nvSpPr>
        <p:spPr>
          <a:xfrm>
            <a:off x="2630088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4990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39" rIns="110439" bIns="110439">
            <a:spAutoFit/>
          </a:bodyPr>
          <a:lstStyle>
            <a:lvl1pPr marL="230344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1" name="object 11"/>
          <p:cNvSpPr txBox="1"/>
          <p:nvPr/>
        </p:nvSpPr>
        <p:spPr>
          <a:xfrm>
            <a:off x="1000008" y="1648568"/>
            <a:ext cx="610324" cy="500709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627" rIns="0" bIns="0" rtlCol="0">
            <a:spAutoFit/>
          </a:bodyPr>
          <a:lstStyle/>
          <a:p>
            <a:pPr marL="10964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22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39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0"/>
            <a:ext cx="4882700" cy="1007629"/>
          </a:xfrm>
        </p:spPr>
        <p:txBody>
          <a:bodyPr>
            <a:normAutofit/>
          </a:bodyPr>
          <a:lstStyle>
            <a:lvl1pPr marL="211412" indent="-200368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6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121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-23223" y="0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2"/>
            <a:ext cx="4074003" cy="501995"/>
          </a:xfrm>
        </p:spPr>
        <p:txBody>
          <a:bodyPr lIns="0" tIns="0" rIns="0" bIns="0">
            <a:noAutofit/>
          </a:bodyPr>
          <a:lstStyle>
            <a:lvl1pPr marL="12622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87"/>
            <a:ext cx="4079544" cy="3395615"/>
          </a:xfrm>
        </p:spPr>
        <p:txBody>
          <a:bodyPr>
            <a:normAutofit/>
          </a:bodyPr>
          <a:lstStyle>
            <a:lvl1pPr marL="200368" indent="-200368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88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1"/>
            <a:ext cx="1911603" cy="1550408"/>
          </a:xfrm>
        </p:spPr>
        <p:txBody>
          <a:bodyPr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0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5" y="2921583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21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59"/>
            <a:ext cx="778652" cy="504073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58" rIns="0" bIns="0" rtlCol="0">
            <a:spAutoFit/>
          </a:bodyPr>
          <a:lstStyle/>
          <a:p>
            <a:pPr marL="202576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59"/>
            <a:ext cx="778652" cy="504073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58" rIns="0" bIns="0" rtlCol="0">
            <a:spAutoFit/>
          </a:bodyPr>
          <a:lstStyle/>
          <a:p>
            <a:pPr marL="195342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91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914" rIns="0" bIns="0" rtlCol="0">
            <a:spAutoFit/>
          </a:bodyPr>
          <a:lstStyle/>
          <a:p>
            <a:pPr marR="8904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48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5" y="2947777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1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1"/>
            <a:ext cx="1911603" cy="1550408"/>
          </a:xfrm>
        </p:spPr>
        <p:txBody>
          <a:bodyPr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3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47" name="Gruppo 46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4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815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78287" y="1735362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28" y="1215695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0" y="3158868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0" y="2503339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7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23" marR="4453" indent="-430791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09925" y="2366275"/>
            <a:ext cx="3452973" cy="108671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1" y="4023750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1" y="3659166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0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2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1" y="2004432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886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0" y="7"/>
            <a:ext cx="9142473" cy="6907230"/>
            <a:chOff x="0" y="8"/>
            <a:chExt cx="10691614" cy="7617140"/>
          </a:xfrm>
        </p:grpSpPr>
        <p:grpSp>
          <p:nvGrpSpPr>
            <p:cNvPr id="16" name="Gruppo 15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L'ATTENZIONE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024121" y="1593776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923" marR="4453" indent="-430791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5" y="2712882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4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6" y="6482860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35" name="object 5"/>
          <p:cNvSpPr/>
          <p:nvPr/>
        </p:nvSpPr>
        <p:spPr>
          <a:xfrm>
            <a:off x="1169756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897" y="4560742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2" y="1776227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89" y="3598628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4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1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1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7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4" y="2015849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1" y="3040529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7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736" indent="0">
              <a:buNone/>
              <a:defRPr sz="1200"/>
            </a:lvl2pPr>
            <a:lvl3pPr marL="801472" indent="0">
              <a:buNone/>
              <a:defRPr sz="1100"/>
            </a:lvl3pPr>
            <a:lvl4pPr marL="1202207" indent="0">
              <a:buNone/>
              <a:defRPr sz="900"/>
            </a:lvl4pPr>
            <a:lvl5pPr marL="1602943" indent="0">
              <a:buNone/>
              <a:defRPr sz="900"/>
            </a:lvl5pPr>
            <a:lvl6pPr marL="2003679" indent="0">
              <a:buNone/>
              <a:defRPr sz="900"/>
            </a:lvl6pPr>
            <a:lvl7pPr marL="2404415" indent="0">
              <a:buNone/>
              <a:defRPr sz="900"/>
            </a:lvl7pPr>
            <a:lvl8pPr marL="2805151" indent="0">
              <a:buNone/>
              <a:defRPr sz="900"/>
            </a:lvl8pPr>
            <a:lvl9pPr marL="320588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1914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266C-36E8-4530-8A30-CDAB7C576559}" type="datetimeFigureOut">
              <a:rPr lang="sk-SK" smtClean="0"/>
              <a:t>15. 6. 2021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3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2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6" name="Anello 25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2"/>
            <a:ext cx="4019506" cy="430254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05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69322" y="1820059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099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2"/>
            <a:ext cx="4019506" cy="430254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7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0" y="2328300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6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099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6" name="Anello 45"/>
          <p:cNvSpPr/>
          <p:nvPr/>
        </p:nvSpPr>
        <p:spPr>
          <a:xfrm>
            <a:off x="908643" y="1968464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ject 6"/>
          <p:cNvSpPr/>
          <p:nvPr/>
        </p:nvSpPr>
        <p:spPr>
          <a:xfrm>
            <a:off x="76885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8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6269919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39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47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5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0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57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0" y="2185234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6"/>
          <p:cNvSpPr/>
          <p:nvPr/>
        </p:nvSpPr>
        <p:spPr>
          <a:xfrm>
            <a:off x="4860872" y="5156458"/>
            <a:ext cx="232401" cy="511903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0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5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297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5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666" indent="0">
              <a:buNone/>
              <a:defRPr sz="1200"/>
            </a:lvl2pPr>
            <a:lvl3pPr marL="801330" indent="0">
              <a:buNone/>
              <a:defRPr sz="1100"/>
            </a:lvl3pPr>
            <a:lvl4pPr marL="1201994" indent="0">
              <a:buNone/>
              <a:defRPr sz="900"/>
            </a:lvl4pPr>
            <a:lvl5pPr marL="1602657" indent="0">
              <a:buNone/>
              <a:defRPr sz="900"/>
            </a:lvl5pPr>
            <a:lvl6pPr marL="2003323" indent="0">
              <a:buNone/>
              <a:defRPr sz="900"/>
            </a:lvl6pPr>
            <a:lvl7pPr marL="2403989" indent="0">
              <a:buNone/>
              <a:defRPr sz="900"/>
            </a:lvl7pPr>
            <a:lvl8pPr marL="2804653" indent="0">
              <a:buNone/>
              <a:defRPr sz="900"/>
            </a:lvl8pPr>
            <a:lvl9pPr marL="3205318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8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8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9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79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79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1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31" indent="0">
              <a:buNone/>
              <a:defRPr sz="1800" b="1"/>
            </a:lvl2pPr>
            <a:lvl3pPr marL="801259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5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6" indent="0">
              <a:buNone/>
              <a:defRPr sz="1400" b="1"/>
            </a:lvl7pPr>
            <a:lvl8pPr marL="2804404" indent="0">
              <a:buNone/>
              <a:defRPr sz="1400" b="1"/>
            </a:lvl8pPr>
            <a:lvl9pPr marL="320503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59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31" indent="0">
              <a:buNone/>
              <a:defRPr sz="1800" b="1"/>
            </a:lvl2pPr>
            <a:lvl3pPr marL="801259" indent="0">
              <a:buNone/>
              <a:defRPr sz="1600" b="1"/>
            </a:lvl3pPr>
            <a:lvl4pPr marL="1201887" indent="0">
              <a:buNone/>
              <a:defRPr sz="1400" b="1"/>
            </a:lvl4pPr>
            <a:lvl5pPr marL="1602515" indent="0">
              <a:buNone/>
              <a:defRPr sz="1400" b="1"/>
            </a:lvl5pPr>
            <a:lvl6pPr marL="2003145" indent="0">
              <a:buNone/>
              <a:defRPr sz="1400" b="1"/>
            </a:lvl6pPr>
            <a:lvl7pPr marL="2403776" indent="0">
              <a:buNone/>
              <a:defRPr sz="1400" b="1"/>
            </a:lvl7pPr>
            <a:lvl8pPr marL="2804404" indent="0">
              <a:buNone/>
              <a:defRPr sz="1400" b="1"/>
            </a:lvl8pPr>
            <a:lvl9pPr marL="320503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59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11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21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350" indent="-200350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5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35" name="Gruppo 3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37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49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50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4454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5" y="273517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5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31" indent="0">
              <a:buNone/>
              <a:defRPr sz="1100"/>
            </a:lvl2pPr>
            <a:lvl3pPr marL="801259" indent="0">
              <a:buNone/>
              <a:defRPr sz="900"/>
            </a:lvl3pPr>
            <a:lvl4pPr marL="1201887" indent="0">
              <a:buNone/>
              <a:defRPr sz="800"/>
            </a:lvl4pPr>
            <a:lvl5pPr marL="1602515" indent="0">
              <a:buNone/>
              <a:defRPr sz="800"/>
            </a:lvl5pPr>
            <a:lvl6pPr marL="2003145" indent="0">
              <a:buNone/>
              <a:defRPr sz="800"/>
            </a:lvl6pPr>
            <a:lvl7pPr marL="2403776" indent="0">
              <a:buNone/>
              <a:defRPr sz="800"/>
            </a:lvl7pPr>
            <a:lvl8pPr marL="2804404" indent="0">
              <a:buNone/>
              <a:defRPr sz="800"/>
            </a:lvl8pPr>
            <a:lvl9pPr marL="320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67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0" y="4800892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0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31" indent="0">
              <a:buNone/>
              <a:defRPr sz="2500"/>
            </a:lvl2pPr>
            <a:lvl3pPr marL="801259" indent="0">
              <a:buNone/>
              <a:defRPr sz="2100"/>
            </a:lvl3pPr>
            <a:lvl4pPr marL="1201887" indent="0">
              <a:buNone/>
              <a:defRPr sz="1800"/>
            </a:lvl4pPr>
            <a:lvl5pPr marL="1602515" indent="0">
              <a:buNone/>
              <a:defRPr sz="1800"/>
            </a:lvl5pPr>
            <a:lvl6pPr marL="2003145" indent="0">
              <a:buNone/>
              <a:defRPr sz="1800"/>
            </a:lvl6pPr>
            <a:lvl7pPr marL="2403776" indent="0">
              <a:buNone/>
              <a:defRPr sz="1800"/>
            </a:lvl7pPr>
            <a:lvl8pPr marL="2804404" indent="0">
              <a:buNone/>
              <a:defRPr sz="1800"/>
            </a:lvl8pPr>
            <a:lvl9pPr marL="3205034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0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31" indent="0">
              <a:buNone/>
              <a:defRPr sz="1100"/>
            </a:lvl2pPr>
            <a:lvl3pPr marL="801259" indent="0">
              <a:buNone/>
              <a:defRPr sz="900"/>
            </a:lvl3pPr>
            <a:lvl4pPr marL="1201887" indent="0">
              <a:buNone/>
              <a:defRPr sz="800"/>
            </a:lvl4pPr>
            <a:lvl5pPr marL="1602515" indent="0">
              <a:buNone/>
              <a:defRPr sz="800"/>
            </a:lvl5pPr>
            <a:lvl6pPr marL="2003145" indent="0">
              <a:buNone/>
              <a:defRPr sz="800"/>
            </a:lvl6pPr>
            <a:lvl7pPr marL="2403776" indent="0">
              <a:buNone/>
              <a:defRPr sz="800"/>
            </a:lvl7pPr>
            <a:lvl8pPr marL="2804404" indent="0">
              <a:buNone/>
              <a:defRPr sz="800"/>
            </a:lvl8pPr>
            <a:lvl9pPr marL="3205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3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30349" y="2609617"/>
            <a:ext cx="3676998" cy="1316571"/>
          </a:xfrm>
        </p:spPr>
        <p:txBody>
          <a:bodyPr anchor="b">
            <a:normAutofit/>
          </a:bodyPr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86320" y="5887886"/>
            <a:ext cx="5249112" cy="650535"/>
          </a:xfrm>
        </p:spPr>
        <p:txBody>
          <a:bodyPr>
            <a:normAutofit/>
          </a:bodyPr>
          <a:lstStyle>
            <a:lvl1pPr marL="0" indent="0" algn="r">
              <a:buNone/>
              <a:defRPr sz="1100" baseline="0"/>
            </a:lvl1pPr>
            <a:lvl2pPr marL="400596" indent="0" algn="ctr">
              <a:buNone/>
              <a:defRPr sz="1800"/>
            </a:lvl2pPr>
            <a:lvl3pPr marL="801188" indent="0" algn="ctr">
              <a:buNone/>
              <a:defRPr sz="1600"/>
            </a:lvl3pPr>
            <a:lvl4pPr marL="1201781" indent="0" algn="ctr">
              <a:buNone/>
              <a:defRPr sz="1400"/>
            </a:lvl4pPr>
            <a:lvl5pPr marL="1602373" indent="0" algn="ctr">
              <a:buNone/>
              <a:defRPr sz="1400"/>
            </a:lvl5pPr>
            <a:lvl6pPr marL="2002967" indent="0" algn="ctr">
              <a:buNone/>
              <a:defRPr sz="1400"/>
            </a:lvl6pPr>
            <a:lvl7pPr marL="2403563" indent="0" algn="ctr">
              <a:buNone/>
              <a:defRPr sz="1400"/>
            </a:lvl7pPr>
            <a:lvl8pPr marL="2804155" indent="0" algn="ctr">
              <a:buNone/>
              <a:defRPr sz="1400"/>
            </a:lvl8pPr>
            <a:lvl9pPr marL="3204750" indent="0" algn="ctr">
              <a:buNone/>
              <a:defRPr sz="1400"/>
            </a:lvl9pPr>
          </a:lstStyle>
          <a:p>
            <a:r>
              <a:rPr lang="it-IT" dirty="0"/>
              <a:t>Nome, cognome, Job Title</a:t>
            </a:r>
          </a:p>
          <a:p>
            <a:r>
              <a:rPr lang="it-IT" dirty="0"/>
              <a:t>gg, mese, anno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21C6-DC91-462C-A717-8C609A433751}" type="datetimeFigureOut">
              <a:rPr lang="it-IT" smtClean="0"/>
              <a:t>15/06/2021</a:t>
            </a:fld>
            <a:endParaRPr lang="it-IT"/>
          </a:p>
        </p:txBody>
      </p:sp>
      <p:sp>
        <p:nvSpPr>
          <p:cNvPr id="7" name="object 2"/>
          <p:cNvSpPr/>
          <p:nvPr/>
        </p:nvSpPr>
        <p:spPr>
          <a:xfrm>
            <a:off x="2" y="9"/>
            <a:ext cx="1315129" cy="4464322"/>
          </a:xfrm>
          <a:custGeom>
            <a:avLst/>
            <a:gdLst/>
            <a:ahLst/>
            <a:cxnLst/>
            <a:rect l="l" t="t" r="r" b="b"/>
            <a:pathLst>
              <a:path w="1537970" h="4923155">
                <a:moveTo>
                  <a:pt x="1537919" y="0"/>
                </a:moveTo>
                <a:lnTo>
                  <a:pt x="0" y="0"/>
                </a:lnTo>
                <a:lnTo>
                  <a:pt x="0" y="4922977"/>
                </a:lnTo>
                <a:lnTo>
                  <a:pt x="1537919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-3" y="9"/>
            <a:ext cx="4668653" cy="6855696"/>
          </a:xfrm>
          <a:custGeom>
            <a:avLst/>
            <a:gdLst/>
            <a:ahLst/>
            <a:cxnLst/>
            <a:rect l="l" t="t" r="r" b="b"/>
            <a:pathLst>
              <a:path w="5459730" h="7560309">
                <a:moveTo>
                  <a:pt x="5459145" y="0"/>
                </a:moveTo>
                <a:lnTo>
                  <a:pt x="1648828" y="0"/>
                </a:lnTo>
                <a:lnTo>
                  <a:pt x="0" y="5278018"/>
                </a:lnTo>
                <a:lnTo>
                  <a:pt x="0" y="7559992"/>
                </a:lnTo>
                <a:lnTo>
                  <a:pt x="3097428" y="7559992"/>
                </a:lnTo>
                <a:lnTo>
                  <a:pt x="5459145" y="0"/>
                </a:lnTo>
                <a:close/>
              </a:path>
            </a:pathLst>
          </a:custGeom>
          <a:solidFill>
            <a:srgbClr val="004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1" y="2735138"/>
            <a:ext cx="2387812" cy="6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7"/>
          <p:cNvSpPr/>
          <p:nvPr/>
        </p:nvSpPr>
        <p:spPr>
          <a:xfrm>
            <a:off x="3586320" y="5876076"/>
            <a:ext cx="5249112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613799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4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30349" y="2597807"/>
            <a:ext cx="3676998" cy="1316571"/>
          </a:xfrm>
          <a:prstGeom prst="rect">
            <a:avLst/>
          </a:prstGeom>
        </p:spPr>
        <p:txBody>
          <a:bodyPr vert="horz" lIns="80119" tIns="40060" rIns="80119" bIns="4006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6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726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EXECUTIVE SUMMARY</a:t>
            </a:r>
          </a:p>
        </p:txBody>
      </p:sp>
      <p:sp>
        <p:nvSpPr>
          <p:cNvPr id="2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2"/>
            <a:ext cx="8617959" cy="314327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384568" y="4465837"/>
            <a:ext cx="6429713" cy="1574755"/>
          </a:xfrm>
        </p:spPr>
        <p:txBody>
          <a:bodyPr>
            <a:normAutofit/>
          </a:bodyPr>
          <a:lstStyle>
            <a:lvl1pPr marL="0" indent="0" algn="l">
              <a:buClr>
                <a:schemeClr val="accent2"/>
              </a:buClr>
              <a:buFont typeface="Courier New" panose="02070309020205020404" pitchFamily="49" charset="0"/>
              <a:buNone/>
              <a:defRPr sz="1400" baseline="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4"/>
            <a:ext cx="4019506" cy="436130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9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9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2645019" y="250481"/>
            <a:ext cx="3034687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sz="half" idx="1"/>
          </p:nvPr>
        </p:nvSpPr>
        <p:spPr>
          <a:xfrm>
            <a:off x="304890" y="1232040"/>
            <a:ext cx="8502454" cy="4284091"/>
          </a:xfrm>
        </p:spPr>
        <p:txBody>
          <a:bodyPr>
            <a:normAutofit/>
          </a:bodyPr>
          <a:lstStyle>
            <a:lvl1pPr marL="300445" indent="-300445" algn="l">
              <a:buClr>
                <a:srgbClr val="FF9900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76988"/>
            <a:ext cx="4019506" cy="427951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8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0" y="1174674"/>
            <a:ext cx="6787411" cy="5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396050" y="5022783"/>
            <a:ext cx="352167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486912" y="2413832"/>
            <a:ext cx="3693709" cy="114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/>
          </a:p>
        </p:txBody>
      </p:sp>
      <p:sp>
        <p:nvSpPr>
          <p:cNvPr id="45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526772" y="2599826"/>
            <a:ext cx="3078385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</a:t>
            </a:r>
            <a:endParaRPr lang="it-IT" dirty="0"/>
          </a:p>
        </p:txBody>
      </p:sp>
      <p:sp>
        <p:nvSpPr>
          <p:cNvPr id="38" name="Rectangle 30"/>
          <p:cNvSpPr/>
          <p:nvPr/>
        </p:nvSpPr>
        <p:spPr>
          <a:xfrm>
            <a:off x="1346622" y="1356054"/>
            <a:ext cx="3001685" cy="6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en-US"/>
          </a:p>
        </p:txBody>
      </p:sp>
      <p:pic>
        <p:nvPicPr>
          <p:cNvPr id="41" name="Picture 20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3" y="1431686"/>
            <a:ext cx="2086759" cy="7535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352866" y="1451561"/>
            <a:ext cx="4762591" cy="962271"/>
          </a:xfrm>
        </p:spPr>
        <p:txBody>
          <a:bodyPr>
            <a:normAutofit/>
          </a:bodyPr>
          <a:lstStyle>
            <a:lvl1pPr marL="0" indent="0" algn="l"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 ET DOLOR VELIT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396050" y="5131035"/>
            <a:ext cx="3418510" cy="9622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baseline="0"/>
            </a:lvl1pPr>
          </a:lstStyle>
          <a:p>
            <a:pPr lvl="0"/>
            <a:r>
              <a:rPr lang="it-IT" sz="1400" b="1" dirty="0"/>
              <a:t>MESE 20XX – LOREM ISPUM DOLOR SIT AMET, CONSECTETUR ADIPISCING ELIT, SED DO EIUSMOD, TEMPOR INCIDIDUNT UT LABORE</a:t>
            </a:r>
            <a:endParaRPr lang="it-IT" dirty="0"/>
          </a:p>
        </p:txBody>
      </p:sp>
      <p:sp>
        <p:nvSpPr>
          <p:cNvPr id="35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3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679470128"/>
              </p:ext>
            </p:extLst>
          </p:nvPr>
        </p:nvGraphicFramePr>
        <p:xfrm>
          <a:off x="-2315186" y="764059"/>
          <a:ext cx="8188861" cy="5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3" y="1431686"/>
            <a:ext cx="2086759" cy="753549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78" y="5296632"/>
            <a:ext cx="2072926" cy="6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25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803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598924" y="4736712"/>
            <a:ext cx="1911603" cy="1550408"/>
          </a:xfrm>
        </p:spPr>
        <p:txBody>
          <a:bodyPr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5822900" y="4730641"/>
            <a:ext cx="1911603" cy="1550408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144398" y="2921586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0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348602" y="4880063"/>
            <a:ext cx="18776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8" marR="4453" algn="just">
              <a:lnSpc>
                <a:spcPct val="100000"/>
              </a:lnSpc>
            </a:pPr>
            <a:r>
              <a:rPr sz="1200" b="0" spc="35" dirty="0">
                <a:latin typeface="Arial"/>
                <a:cs typeface="Arial"/>
              </a:rPr>
              <a:t>.</a:t>
            </a:r>
            <a:endParaRPr sz="1200" b="0" dirty="0">
              <a:latin typeface="Arial"/>
              <a:cs typeface="Arial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924638" y="3873260"/>
            <a:ext cx="778652" cy="504045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102930" rIns="0" bIns="0" rtlCol="0">
            <a:spAutoFit/>
          </a:bodyPr>
          <a:lstStyle/>
          <a:p>
            <a:pPr marL="202522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5017" y="3873260"/>
            <a:ext cx="778652" cy="50404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2930" rIns="0" bIns="0" rtlCol="0">
            <a:spAutoFit/>
          </a:bodyPr>
          <a:lstStyle/>
          <a:p>
            <a:pPr marL="195290">
              <a:lnSpc>
                <a:spcPct val="100000"/>
              </a:lnSpc>
              <a:spcBef>
                <a:spcPts val="811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182152" y="3872875"/>
            <a:ext cx="778652" cy="206894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77893" rIns="0" bIns="0" rtlCol="0">
            <a:spAutoFit/>
          </a:bodyPr>
          <a:lstStyle/>
          <a:p>
            <a:pPr marR="8903" algn="ctr">
              <a:lnSpc>
                <a:spcPts val="1017"/>
              </a:lnSpc>
              <a:spcBef>
                <a:spcPts val="61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304249" y="1442197"/>
            <a:ext cx="4041398" cy="101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4793559" y="1442197"/>
            <a:ext cx="4041402" cy="101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170817" y="2572051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5" name="Segnaposto contenuto 2"/>
          <p:cNvSpPr>
            <a:spLocks noGrp="1"/>
          </p:cNvSpPr>
          <p:nvPr>
            <p:ph idx="11" hasCustomPrompt="1"/>
          </p:nvPr>
        </p:nvSpPr>
        <p:spPr>
          <a:xfrm>
            <a:off x="5808758" y="2947780"/>
            <a:ext cx="2308263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 </a:t>
            </a:r>
            <a:r>
              <a:rPr lang="it-IT" dirty="0" err="1"/>
              <a:t>consecut</a:t>
            </a:r>
            <a:endParaRPr lang="it-IT" dirty="0"/>
          </a:p>
        </p:txBody>
      </p:sp>
      <p:sp>
        <p:nvSpPr>
          <p:cNvPr id="36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5793316" y="2580764"/>
            <a:ext cx="2297278" cy="5671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rgbClr val="014976"/>
                </a:solidFill>
              </a:defRPr>
            </a:lvl1pPr>
          </a:lstStyle>
          <a:p>
            <a:pPr lvl="0"/>
            <a:r>
              <a:rPr lang="it-IT" dirty="0"/>
              <a:t>XXX TITLE</a:t>
            </a:r>
          </a:p>
        </p:txBody>
      </p:sp>
      <p:sp>
        <p:nvSpPr>
          <p:cNvPr id="3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337482" y="4736712"/>
            <a:ext cx="1911603" cy="1550408"/>
          </a:xfrm>
        </p:spPr>
        <p:txBody>
          <a:bodyPr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4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2008420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4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4239114" y="3985190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5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481892" y="4007878"/>
            <a:ext cx="664733" cy="3792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40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5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2680328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96979" y="1718091"/>
            <a:ext cx="8639684" cy="45846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14976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BULLET POINTS TITLE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21585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2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207397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6090327" y="4940928"/>
            <a:ext cx="2731088" cy="1252203"/>
          </a:xfrm>
          <a:ln w="28575">
            <a:solidFill>
              <a:srgbClr val="AD9C6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0" i="0" baseline="0">
                <a:solidFill>
                  <a:srgbClr val="84744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 IPSUM DOLOR SIT AMET,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7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3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2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2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9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2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7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5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0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8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4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4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4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2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4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4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4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2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8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3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4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6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1" y="1665916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2" y="4643725"/>
            <a:ext cx="12434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5" y="4643725"/>
            <a:ext cx="14139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/>
        </p:nvSpPr>
        <p:spPr>
          <a:xfrm>
            <a:off x="928941" y="2007662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/>
          <p:nvPr/>
        </p:nvSpPr>
        <p:spPr>
          <a:xfrm>
            <a:off x="4266262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0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1" y="3413059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9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0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0"/>
          <p:cNvSpPr/>
          <p:nvPr/>
        </p:nvSpPr>
        <p:spPr>
          <a:xfrm>
            <a:off x="743560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8"/>
          <p:cNvSpPr/>
          <p:nvPr/>
        </p:nvSpPr>
        <p:spPr>
          <a:xfrm>
            <a:off x="2643191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9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5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6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2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6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7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34107" y="3478263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5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1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1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1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9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1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1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1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9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5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5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0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51"/>
          <p:cNvSpPr/>
          <p:nvPr/>
        </p:nvSpPr>
        <p:spPr>
          <a:xfrm>
            <a:off x="5889724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1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/>
          <p:cNvSpPr/>
          <p:nvPr/>
        </p:nvSpPr>
        <p:spPr>
          <a:xfrm>
            <a:off x="1222593" y="3323944"/>
            <a:ext cx="335027" cy="285030"/>
          </a:xfrm>
          <a:custGeom>
            <a:avLst/>
            <a:gdLst/>
            <a:ahLst/>
            <a:cxnLst/>
            <a:rect l="l" t="t" r="r" b="b"/>
            <a:pathLst>
              <a:path w="391794" h="314325">
                <a:moveTo>
                  <a:pt x="214461" y="289409"/>
                </a:moveTo>
                <a:lnTo>
                  <a:pt x="57370" y="289409"/>
                </a:lnTo>
                <a:lnTo>
                  <a:pt x="63320" y="289956"/>
                </a:lnTo>
                <a:lnTo>
                  <a:pt x="65608" y="290436"/>
                </a:lnTo>
                <a:lnTo>
                  <a:pt x="153441" y="313093"/>
                </a:lnTo>
                <a:lnTo>
                  <a:pt x="162450" y="313963"/>
                </a:lnTo>
                <a:lnTo>
                  <a:pt x="170099" y="312734"/>
                </a:lnTo>
                <a:lnTo>
                  <a:pt x="175406" y="310899"/>
                </a:lnTo>
                <a:lnTo>
                  <a:pt x="177393" y="309956"/>
                </a:lnTo>
                <a:lnTo>
                  <a:pt x="214461" y="289409"/>
                </a:lnTo>
                <a:close/>
              </a:path>
              <a:path w="391794" h="314325">
                <a:moveTo>
                  <a:pt x="71665" y="203265"/>
                </a:moveTo>
                <a:lnTo>
                  <a:pt x="9855" y="230609"/>
                </a:lnTo>
                <a:lnTo>
                  <a:pt x="0" y="306628"/>
                </a:lnTo>
                <a:lnTo>
                  <a:pt x="6235" y="309321"/>
                </a:lnTo>
                <a:lnTo>
                  <a:pt x="15875" y="305295"/>
                </a:lnTo>
                <a:lnTo>
                  <a:pt x="39979" y="293458"/>
                </a:lnTo>
                <a:lnTo>
                  <a:pt x="49132" y="290130"/>
                </a:lnTo>
                <a:lnTo>
                  <a:pt x="57370" y="289409"/>
                </a:lnTo>
                <a:lnTo>
                  <a:pt x="214461" y="289409"/>
                </a:lnTo>
                <a:lnTo>
                  <a:pt x="240628" y="274904"/>
                </a:lnTo>
                <a:lnTo>
                  <a:pt x="184645" y="274904"/>
                </a:lnTo>
                <a:lnTo>
                  <a:pt x="173913" y="272516"/>
                </a:lnTo>
                <a:lnTo>
                  <a:pt x="116896" y="258051"/>
                </a:lnTo>
                <a:lnTo>
                  <a:pt x="78333" y="258051"/>
                </a:lnTo>
                <a:lnTo>
                  <a:pt x="76847" y="256235"/>
                </a:lnTo>
                <a:lnTo>
                  <a:pt x="74460" y="252260"/>
                </a:lnTo>
                <a:lnTo>
                  <a:pt x="78816" y="250977"/>
                </a:lnTo>
                <a:lnTo>
                  <a:pt x="84721" y="247700"/>
                </a:lnTo>
                <a:lnTo>
                  <a:pt x="88684" y="245122"/>
                </a:lnTo>
                <a:lnTo>
                  <a:pt x="194746" y="245122"/>
                </a:lnTo>
                <a:lnTo>
                  <a:pt x="194301" y="241743"/>
                </a:lnTo>
                <a:lnTo>
                  <a:pt x="183667" y="233692"/>
                </a:lnTo>
                <a:lnTo>
                  <a:pt x="85280" y="204355"/>
                </a:lnTo>
                <a:lnTo>
                  <a:pt x="71665" y="203265"/>
                </a:lnTo>
                <a:close/>
              </a:path>
              <a:path w="391794" h="314325">
                <a:moveTo>
                  <a:pt x="283325" y="206040"/>
                </a:moveTo>
                <a:lnTo>
                  <a:pt x="275277" y="207498"/>
                </a:lnTo>
                <a:lnTo>
                  <a:pt x="272008" y="208800"/>
                </a:lnTo>
                <a:lnTo>
                  <a:pt x="203136" y="246430"/>
                </a:lnTo>
                <a:lnTo>
                  <a:pt x="202993" y="253317"/>
                </a:lnTo>
                <a:lnTo>
                  <a:pt x="201134" y="259754"/>
                </a:lnTo>
                <a:lnTo>
                  <a:pt x="197759" y="265299"/>
                </a:lnTo>
                <a:lnTo>
                  <a:pt x="193065" y="269506"/>
                </a:lnTo>
                <a:lnTo>
                  <a:pt x="184645" y="274904"/>
                </a:lnTo>
                <a:lnTo>
                  <a:pt x="240628" y="274904"/>
                </a:lnTo>
                <a:lnTo>
                  <a:pt x="294195" y="245211"/>
                </a:lnTo>
                <a:lnTo>
                  <a:pt x="296876" y="243317"/>
                </a:lnTo>
                <a:lnTo>
                  <a:pt x="302401" y="237666"/>
                </a:lnTo>
                <a:lnTo>
                  <a:pt x="306080" y="228822"/>
                </a:lnTo>
                <a:lnTo>
                  <a:pt x="303225" y="217347"/>
                </a:lnTo>
                <a:lnTo>
                  <a:pt x="293520" y="208098"/>
                </a:lnTo>
                <a:lnTo>
                  <a:pt x="283325" y="206040"/>
                </a:lnTo>
                <a:close/>
              </a:path>
              <a:path w="391794" h="314325">
                <a:moveTo>
                  <a:pt x="194746" y="245122"/>
                </a:moveTo>
                <a:lnTo>
                  <a:pt x="88684" y="245122"/>
                </a:lnTo>
                <a:lnTo>
                  <a:pt x="96100" y="246303"/>
                </a:lnTo>
                <a:lnTo>
                  <a:pt x="116141" y="250623"/>
                </a:lnTo>
                <a:lnTo>
                  <a:pt x="124574" y="252780"/>
                </a:lnTo>
                <a:lnTo>
                  <a:pt x="156508" y="261128"/>
                </a:lnTo>
                <a:lnTo>
                  <a:pt x="176720" y="266026"/>
                </a:lnTo>
                <a:lnTo>
                  <a:pt x="189646" y="264012"/>
                </a:lnTo>
                <a:lnTo>
                  <a:pt x="195900" y="253884"/>
                </a:lnTo>
                <a:lnTo>
                  <a:pt x="194746" y="245122"/>
                </a:lnTo>
                <a:close/>
              </a:path>
              <a:path w="391794" h="314325">
                <a:moveTo>
                  <a:pt x="94348" y="252564"/>
                </a:moveTo>
                <a:lnTo>
                  <a:pt x="93294" y="252780"/>
                </a:lnTo>
                <a:lnTo>
                  <a:pt x="88722" y="253047"/>
                </a:lnTo>
                <a:lnTo>
                  <a:pt x="83705" y="255828"/>
                </a:lnTo>
                <a:lnTo>
                  <a:pt x="80111" y="257073"/>
                </a:lnTo>
                <a:lnTo>
                  <a:pt x="78333" y="258051"/>
                </a:lnTo>
                <a:lnTo>
                  <a:pt x="116896" y="258051"/>
                </a:lnTo>
                <a:lnTo>
                  <a:pt x="96050" y="252768"/>
                </a:lnTo>
                <a:lnTo>
                  <a:pt x="94348" y="252564"/>
                </a:lnTo>
                <a:close/>
              </a:path>
              <a:path w="391794" h="314325">
                <a:moveTo>
                  <a:pt x="156794" y="126187"/>
                </a:moveTo>
                <a:lnTo>
                  <a:pt x="141204" y="129238"/>
                </a:lnTo>
                <a:lnTo>
                  <a:pt x="128476" y="137560"/>
                </a:lnTo>
                <a:lnTo>
                  <a:pt x="119896" y="149900"/>
                </a:lnTo>
                <a:lnTo>
                  <a:pt x="116751" y="165011"/>
                </a:lnTo>
                <a:lnTo>
                  <a:pt x="119896" y="180126"/>
                </a:lnTo>
                <a:lnTo>
                  <a:pt x="128476" y="192466"/>
                </a:lnTo>
                <a:lnTo>
                  <a:pt x="141204" y="200785"/>
                </a:lnTo>
                <a:lnTo>
                  <a:pt x="156794" y="203835"/>
                </a:lnTo>
                <a:lnTo>
                  <a:pt x="172378" y="200785"/>
                </a:lnTo>
                <a:lnTo>
                  <a:pt x="185107" y="192466"/>
                </a:lnTo>
                <a:lnTo>
                  <a:pt x="193689" y="180126"/>
                </a:lnTo>
                <a:lnTo>
                  <a:pt x="196837" y="165011"/>
                </a:lnTo>
                <a:lnTo>
                  <a:pt x="193689" y="149900"/>
                </a:lnTo>
                <a:lnTo>
                  <a:pt x="185107" y="137560"/>
                </a:lnTo>
                <a:lnTo>
                  <a:pt x="172378" y="129238"/>
                </a:lnTo>
                <a:lnTo>
                  <a:pt x="156794" y="126187"/>
                </a:lnTo>
                <a:close/>
              </a:path>
              <a:path w="391794" h="314325">
                <a:moveTo>
                  <a:pt x="391591" y="48983"/>
                </a:moveTo>
                <a:lnTo>
                  <a:pt x="210616" y="48983"/>
                </a:lnTo>
                <a:lnTo>
                  <a:pt x="234256" y="49631"/>
                </a:lnTo>
                <a:lnTo>
                  <a:pt x="250588" y="58424"/>
                </a:lnTo>
                <a:lnTo>
                  <a:pt x="260060" y="68634"/>
                </a:lnTo>
                <a:lnTo>
                  <a:pt x="263118" y="73533"/>
                </a:lnTo>
                <a:lnTo>
                  <a:pt x="193840" y="86575"/>
                </a:lnTo>
                <a:lnTo>
                  <a:pt x="187039" y="89854"/>
                </a:lnTo>
                <a:lnTo>
                  <a:pt x="182154" y="95219"/>
                </a:lnTo>
                <a:lnTo>
                  <a:pt x="179629" y="101940"/>
                </a:lnTo>
                <a:lnTo>
                  <a:pt x="179908" y="109283"/>
                </a:lnTo>
                <a:lnTo>
                  <a:pt x="183893" y="119074"/>
                </a:lnTo>
                <a:lnTo>
                  <a:pt x="187596" y="123701"/>
                </a:lnTo>
                <a:lnTo>
                  <a:pt x="193154" y="124388"/>
                </a:lnTo>
                <a:lnTo>
                  <a:pt x="202704" y="122364"/>
                </a:lnTo>
                <a:lnTo>
                  <a:pt x="294868" y="107784"/>
                </a:lnTo>
                <a:lnTo>
                  <a:pt x="303847" y="103568"/>
                </a:lnTo>
                <a:lnTo>
                  <a:pt x="383730" y="72212"/>
                </a:lnTo>
                <a:lnTo>
                  <a:pt x="389547" y="68732"/>
                </a:lnTo>
                <a:lnTo>
                  <a:pt x="391185" y="65062"/>
                </a:lnTo>
                <a:lnTo>
                  <a:pt x="391546" y="58424"/>
                </a:lnTo>
                <a:lnTo>
                  <a:pt x="391591" y="48983"/>
                </a:lnTo>
                <a:close/>
              </a:path>
              <a:path w="391794" h="314325">
                <a:moveTo>
                  <a:pt x="231851" y="1016"/>
                </a:moveTo>
                <a:lnTo>
                  <a:pt x="155917" y="22987"/>
                </a:lnTo>
                <a:lnTo>
                  <a:pt x="100342" y="77762"/>
                </a:lnTo>
                <a:lnTo>
                  <a:pt x="97600" y="84000"/>
                </a:lnTo>
                <a:lnTo>
                  <a:pt x="98118" y="91305"/>
                </a:lnTo>
                <a:lnTo>
                  <a:pt x="101444" y="98302"/>
                </a:lnTo>
                <a:lnTo>
                  <a:pt x="107124" y="103619"/>
                </a:lnTo>
                <a:lnTo>
                  <a:pt x="113971" y="106099"/>
                </a:lnTo>
                <a:lnTo>
                  <a:pt x="120803" y="105808"/>
                </a:lnTo>
                <a:lnTo>
                  <a:pt x="127200" y="103181"/>
                </a:lnTo>
                <a:lnTo>
                  <a:pt x="132740" y="98653"/>
                </a:lnTo>
                <a:lnTo>
                  <a:pt x="166509" y="63207"/>
                </a:lnTo>
                <a:lnTo>
                  <a:pt x="169202" y="60147"/>
                </a:lnTo>
                <a:lnTo>
                  <a:pt x="172593" y="58775"/>
                </a:lnTo>
                <a:lnTo>
                  <a:pt x="210616" y="48983"/>
                </a:lnTo>
                <a:lnTo>
                  <a:pt x="391591" y="48983"/>
                </a:lnTo>
                <a:lnTo>
                  <a:pt x="391591" y="14503"/>
                </a:lnTo>
                <a:lnTo>
                  <a:pt x="343382" y="14503"/>
                </a:lnTo>
                <a:lnTo>
                  <a:pt x="331635" y="12331"/>
                </a:lnTo>
                <a:lnTo>
                  <a:pt x="231851" y="1016"/>
                </a:lnTo>
                <a:close/>
              </a:path>
              <a:path w="391794" h="314325">
                <a:moveTo>
                  <a:pt x="385000" y="0"/>
                </a:moveTo>
                <a:lnTo>
                  <a:pt x="376682" y="3213"/>
                </a:lnTo>
                <a:lnTo>
                  <a:pt x="355765" y="10401"/>
                </a:lnTo>
                <a:lnTo>
                  <a:pt x="343382" y="14503"/>
                </a:lnTo>
                <a:lnTo>
                  <a:pt x="391591" y="14503"/>
                </a:lnTo>
                <a:lnTo>
                  <a:pt x="391494" y="10401"/>
                </a:lnTo>
                <a:lnTo>
                  <a:pt x="390613" y="2057"/>
                </a:lnTo>
                <a:lnTo>
                  <a:pt x="38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8" y="1665913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9" y="4643725"/>
            <a:ext cx="12434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4" y="4643725"/>
            <a:ext cx="1072476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2" y="4643725"/>
            <a:ext cx="14139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0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grpSp>
        <p:nvGrpSpPr>
          <p:cNvPr id="84" name="Gruppo 83"/>
          <p:cNvGrpSpPr/>
          <p:nvPr/>
        </p:nvGrpSpPr>
        <p:grpSpPr>
          <a:xfrm>
            <a:off x="1" y="8187"/>
            <a:ext cx="9142473" cy="6907230"/>
            <a:chOff x="0" y="8"/>
            <a:chExt cx="10691614" cy="7617140"/>
          </a:xfrm>
        </p:grpSpPr>
        <p:grpSp>
          <p:nvGrpSpPr>
            <p:cNvPr id="85" name="Gruppo 84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99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8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1"/>
            <a:ext cx="4019506" cy="430254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11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12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08944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53"/>
          <p:cNvSpPr/>
          <p:nvPr/>
        </p:nvSpPr>
        <p:spPr>
          <a:xfrm>
            <a:off x="108507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3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3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3" y="3413062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62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1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8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5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9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7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202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7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8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7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5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7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200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6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8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4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4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4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62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4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4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4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62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8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6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3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4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51" y="1665916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42" y="4643725"/>
            <a:ext cx="12434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6" y="4643725"/>
            <a:ext cx="1072476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5" y="4643725"/>
            <a:ext cx="1413953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18" indent="0" algn="ctr">
              <a:buNone/>
              <a:defRPr sz="1200" b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6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2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4"/>
            <a:ext cx="1356061" cy="190745"/>
          </a:xfrm>
        </p:spPr>
        <p:txBody>
          <a:bodyPr>
            <a:noAutofit/>
          </a:bodyPr>
          <a:lstStyle>
            <a:lvl1pPr marL="12618" indent="0" algn="ctr">
              <a:buNone/>
              <a:defRPr sz="1200" b="1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59356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6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11" name="object 15"/>
          <p:cNvSpPr/>
          <p:nvPr/>
        </p:nvSpPr>
        <p:spPr>
          <a:xfrm>
            <a:off x="4266262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/>
          <p:cNvSpPr/>
          <p:nvPr/>
        </p:nvSpPr>
        <p:spPr>
          <a:xfrm>
            <a:off x="7435603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31" y="0"/>
                </a:moveTo>
                <a:lnTo>
                  <a:pt x="0" y="0"/>
                </a:lnTo>
                <a:lnTo>
                  <a:pt x="0" y="724319"/>
                </a:lnTo>
                <a:lnTo>
                  <a:pt x="713231" y="724319"/>
                </a:lnTo>
                <a:lnTo>
                  <a:pt x="713231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8"/>
          <p:cNvSpPr/>
          <p:nvPr/>
        </p:nvSpPr>
        <p:spPr>
          <a:xfrm>
            <a:off x="2643191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1"/>
          <p:cNvSpPr/>
          <p:nvPr/>
        </p:nvSpPr>
        <p:spPr>
          <a:xfrm>
            <a:off x="5889724" y="3138377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40" h="724535">
                <a:moveTo>
                  <a:pt x="713244" y="0"/>
                </a:moveTo>
                <a:lnTo>
                  <a:pt x="0" y="0"/>
                </a:lnTo>
                <a:lnTo>
                  <a:pt x="0" y="724319"/>
                </a:lnTo>
                <a:lnTo>
                  <a:pt x="713244" y="724319"/>
                </a:lnTo>
                <a:lnTo>
                  <a:pt x="713244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12685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7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362783" y="3222044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8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5963346" y="321440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19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7502095" y="3187365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81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38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1130748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178854"/>
            <a:ext cx="8639684" cy="4147985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marL="600890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2pPr>
            <a:lvl3pPr marL="1001484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 b="0">
                <a:solidFill>
                  <a:srgbClr val="01497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3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08907" y="1309199"/>
            <a:ext cx="8524988" cy="4468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951196" y="1391212"/>
            <a:ext cx="4882700" cy="1248966"/>
          </a:xfrm>
          <a:ln w="28575">
            <a:solidFill>
              <a:srgbClr val="AD9C61"/>
            </a:solidFill>
          </a:ln>
        </p:spPr>
        <p:txBody>
          <a:bodyPr lIns="0" tIns="110400" rIns="110400" bIns="110400">
            <a:spAutoFit/>
          </a:bodyPr>
          <a:lstStyle>
            <a:lvl1pPr marL="230262" indent="0" algn="l">
              <a:lnSpc>
                <a:spcPct val="114000"/>
              </a:lnSpc>
              <a:spcBef>
                <a:spcPts val="868"/>
              </a:spcBef>
              <a:buNone/>
              <a:defRPr sz="1400" b="0" baseline="0">
                <a:solidFill>
                  <a:srgbClr val="3C3C3B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1"/>
          <p:cNvSpPr txBox="1"/>
          <p:nvPr/>
        </p:nvSpPr>
        <p:spPr>
          <a:xfrm>
            <a:off x="1000008" y="1648570"/>
            <a:ext cx="610324" cy="500673"/>
          </a:xfrm>
          <a:prstGeom prst="rect">
            <a:avLst/>
          </a:prstGeom>
          <a:solidFill>
            <a:srgbClr val="AD9C61"/>
          </a:solidFill>
        </p:spPr>
        <p:txBody>
          <a:bodyPr vert="horz" wrap="square" lIns="0" tIns="99591" rIns="0" bIns="0" rtlCol="0">
            <a:spAutoFit/>
          </a:bodyPr>
          <a:lstStyle/>
          <a:p>
            <a:pPr marL="109606">
              <a:lnSpc>
                <a:spcPct val="100000"/>
              </a:lnSpc>
              <a:spcBef>
                <a:spcPts val="784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1038653" y="1709603"/>
            <a:ext cx="533034" cy="400646"/>
          </a:xfrm>
        </p:spPr>
        <p:txBody>
          <a:bodyPr>
            <a:noAutofit/>
          </a:bodyPr>
          <a:lstStyle>
            <a:lvl1pPr marL="12618" indent="0" algn="ctr">
              <a:lnSpc>
                <a:spcPct val="100000"/>
              </a:lnSpc>
              <a:buNone/>
              <a:defRPr sz="2100" b="1">
                <a:solidFill>
                  <a:schemeClr val="bg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XX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27143" y="2369573"/>
            <a:ext cx="1599131" cy="458460"/>
          </a:xfrm>
        </p:spPr>
        <p:txBody>
          <a:bodyPr>
            <a:noAutofit/>
          </a:bodyPr>
          <a:lstStyle>
            <a:lvl1pPr marL="11132" marR="4453" indent="0" algn="ctr">
              <a:lnSpc>
                <a:spcPct val="100000"/>
              </a:lnSpc>
              <a:buNone/>
              <a:defRPr sz="1200" b="0" baseline="0">
                <a:solidFill>
                  <a:schemeClr val="tx1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marL="12700" marR="5080" algn="ctr">
              <a:lnSpc>
                <a:spcPct val="100000"/>
              </a:lnSpc>
            </a:pP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</a:t>
            </a:r>
            <a:r>
              <a:rPr lang="fr-FR" sz="1200" spc="-13" dirty="0">
                <a:latin typeface="Arial"/>
                <a:cs typeface="Arial"/>
              </a:rPr>
              <a:t>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4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</a:t>
            </a:r>
            <a:r>
              <a:rPr lang="fr-FR" sz="1200" spc="-26" dirty="0">
                <a:latin typeface="Arial"/>
                <a:cs typeface="Arial"/>
              </a:rPr>
              <a:t>, </a:t>
            </a:r>
            <a:r>
              <a:rPr lang="fr-FR" sz="1200" spc="22" dirty="0">
                <a:latin typeface="Arial"/>
                <a:cs typeface="Arial"/>
              </a:rPr>
              <a:t>Nation, </a:t>
            </a:r>
            <a:r>
              <a:rPr lang="fr-FR" sz="1200" spc="9" dirty="0">
                <a:latin typeface="Arial"/>
                <a:cs typeface="Arial"/>
              </a:rPr>
              <a:t>Nation </a:t>
            </a:r>
            <a:r>
              <a:rPr lang="fr-FR" sz="1200" spc="-22" dirty="0">
                <a:latin typeface="Arial"/>
                <a:cs typeface="Arial"/>
              </a:rPr>
              <a:t>e</a:t>
            </a:r>
            <a:r>
              <a:rPr lang="fr-FR" sz="1200" spc="-153" dirty="0">
                <a:latin typeface="Arial"/>
                <a:cs typeface="Arial"/>
              </a:rPr>
              <a:t> </a:t>
            </a:r>
            <a:r>
              <a:rPr lang="fr-FR" sz="1200" spc="9" dirty="0">
                <a:latin typeface="Arial"/>
                <a:cs typeface="Arial"/>
              </a:rPr>
              <a:t>Nation.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0" name="Segnaposto contenuto 2"/>
          <p:cNvSpPr>
            <a:spLocks noGrp="1"/>
          </p:cNvSpPr>
          <p:nvPr>
            <p:ph sz="half" idx="1"/>
          </p:nvPr>
        </p:nvSpPr>
        <p:spPr>
          <a:xfrm>
            <a:off x="3951196" y="5018264"/>
            <a:ext cx="4882700" cy="1007629"/>
          </a:xfrm>
        </p:spPr>
        <p:txBody>
          <a:bodyPr>
            <a:normAutofit/>
          </a:bodyPr>
          <a:lstStyle>
            <a:lvl1pPr marL="211336" indent="-200296" algn="l">
              <a:lnSpc>
                <a:spcPct val="104000"/>
              </a:lnSpc>
              <a:spcBef>
                <a:spcPts val="0"/>
              </a:spcBef>
              <a:buClr>
                <a:srgbClr val="014976"/>
              </a:buClr>
              <a:buFont typeface="Arial" panose="020B0604020202020204" pitchFamily="34" charset="0"/>
              <a:buChar char="•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3951196" y="2867688"/>
            <a:ext cx="4882700" cy="1412448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4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3951196" y="4353992"/>
            <a:ext cx="4882700" cy="503489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. 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8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6"/>
          <p:cNvSpPr>
            <a:spLocks noGrp="1"/>
          </p:cNvSpPr>
          <p:nvPr>
            <p:ph type="pic" sz="quarter" idx="15" hasCustomPrompt="1"/>
          </p:nvPr>
        </p:nvSpPr>
        <p:spPr>
          <a:xfrm>
            <a:off x="5025289" y="1730184"/>
            <a:ext cx="3801808" cy="3580049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 i="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GRAFICO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27" y="6482853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2520" y="1686426"/>
            <a:ext cx="4074003" cy="501995"/>
          </a:xfrm>
        </p:spPr>
        <p:txBody>
          <a:bodyPr lIns="0" tIns="0" rIns="0" bIns="0">
            <a:noAutofit/>
          </a:bodyPr>
          <a:lstStyle>
            <a:lvl1pPr marL="12618" indent="0" algn="just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: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296979" y="2280191"/>
            <a:ext cx="4079544" cy="3395615"/>
          </a:xfrm>
        </p:spPr>
        <p:txBody>
          <a:bodyPr>
            <a:normAutofit/>
          </a:bodyPr>
          <a:lstStyle>
            <a:lvl1pPr marL="200296" indent="-200296" algn="l">
              <a:buClr>
                <a:schemeClr val="accent2"/>
              </a:buClr>
              <a:buFont typeface="Courier New" panose="02070309020205020404" pitchFamily="49" charset="0"/>
              <a:buChar char="o"/>
              <a:defRPr sz="1400">
                <a:solidFill>
                  <a:srgbClr val="01497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31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389206" y="1700803"/>
            <a:ext cx="6357361" cy="4113648"/>
          </a:xfrm>
          <a:custGeom>
            <a:avLst/>
            <a:gdLst/>
            <a:ahLst/>
            <a:cxnLst/>
            <a:rect l="l" t="t" r="r" b="b"/>
            <a:pathLst>
              <a:path w="7434580" h="4536440">
                <a:moveTo>
                  <a:pt x="0" y="4536008"/>
                </a:moveTo>
                <a:lnTo>
                  <a:pt x="7433995" y="4536008"/>
                </a:lnTo>
                <a:lnTo>
                  <a:pt x="7433995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Segnaposto immagine 41"/>
          <p:cNvSpPr>
            <a:spLocks noGrp="1"/>
          </p:cNvSpPr>
          <p:nvPr>
            <p:ph type="pic" sz="quarter" idx="25"/>
          </p:nvPr>
        </p:nvSpPr>
        <p:spPr>
          <a:xfrm>
            <a:off x="2022332" y="1215699"/>
            <a:ext cx="1132185" cy="120621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4" name="Anello 43"/>
          <p:cNvSpPr/>
          <p:nvPr/>
        </p:nvSpPr>
        <p:spPr>
          <a:xfrm>
            <a:off x="1550663" y="867519"/>
            <a:ext cx="1986014" cy="2074552"/>
          </a:xfrm>
          <a:prstGeom prst="donut">
            <a:avLst>
              <a:gd name="adj" fmla="val 173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84152" y="3158872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Marta Ricci</a:t>
            </a:r>
          </a:p>
        </p:txBody>
      </p:sp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543674" y="2503343"/>
            <a:ext cx="39095" cy="503421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12700">
            <a:solidFill>
              <a:srgbClr val="6EC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4017979" y="4089509"/>
            <a:ext cx="3249812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767" marR="4453" indent="-430638">
              <a:lnSpc>
                <a:spcPct val="111100"/>
              </a:lnSpc>
            </a:pPr>
            <a:r>
              <a:rPr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013832" y="2360328"/>
            <a:ext cx="3452973" cy="1020955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4013832" y="4023754"/>
            <a:ext cx="3452973" cy="1409099"/>
          </a:xfrm>
        </p:spPr>
        <p:txBody>
          <a:bodyPr>
            <a:noAutofit/>
          </a:bodyPr>
          <a:lstStyle>
            <a:lvl1pPr marL="441923" marR="4453" indent="-430791" algn="l">
              <a:lnSpc>
                <a:spcPct val="111100"/>
              </a:lnSpc>
              <a:spcBef>
                <a:spcPts val="526"/>
              </a:spcBef>
              <a:buNone/>
              <a:defRPr sz="11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marL="504190" marR="5080" indent="-491490">
              <a:lnSpc>
                <a:spcPct val="111100"/>
              </a:lnSpc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2007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2011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  <a:p>
            <a:pPr marL="504190" marR="5080" indent="-491490">
              <a:lnSpc>
                <a:spcPct val="111100"/>
              </a:lnSpc>
              <a:spcBef>
                <a:spcPts val="600"/>
              </a:spcBef>
            </a:pPr>
            <a:r>
              <a:rPr lang="it-IT" sz="1100" dirty="0">
                <a:solidFill>
                  <a:srgbClr val="282827"/>
                </a:solidFill>
                <a:latin typeface="Arial"/>
                <a:cs typeface="Arial"/>
              </a:rPr>
              <a:t>2013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05" dirty="0">
                <a:solidFill>
                  <a:srgbClr val="282827"/>
                </a:solidFill>
                <a:latin typeface="Arial"/>
                <a:cs typeface="Arial"/>
              </a:rPr>
              <a:t>-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4" dirty="0" err="1">
                <a:solidFill>
                  <a:srgbClr val="282827"/>
                </a:solidFill>
                <a:latin typeface="Arial"/>
                <a:cs typeface="Arial"/>
              </a:rPr>
              <a:t>Lorem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Ipsum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Nam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iumNam</a:t>
            </a:r>
            <a:r>
              <a:rPr lang="it-IT" sz="1100" spc="26" dirty="0">
                <a:solidFill>
                  <a:srgbClr val="282827"/>
                </a:solidFill>
                <a:latin typeface="Arial"/>
                <a:cs typeface="Arial"/>
              </a:rPr>
              <a:t> 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2" dirty="0" err="1">
                <a:solidFill>
                  <a:srgbClr val="282827"/>
                </a:solidFill>
                <a:latin typeface="Arial"/>
                <a:cs typeface="Arial"/>
              </a:rPr>
              <a:t>estiorest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5" dirty="0" err="1">
                <a:solidFill>
                  <a:srgbClr val="282827"/>
                </a:solidFill>
                <a:latin typeface="Arial"/>
                <a:cs typeface="Arial"/>
              </a:rPr>
              <a:t>ium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26" dirty="0" err="1">
                <a:solidFill>
                  <a:srgbClr val="282827"/>
                </a:solidFill>
                <a:latin typeface="Arial"/>
                <a:cs typeface="Arial"/>
              </a:rPr>
              <a:t>inis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9" dirty="0" err="1">
                <a:solidFill>
                  <a:srgbClr val="282827"/>
                </a:solidFill>
                <a:latin typeface="Arial"/>
                <a:cs typeface="Arial"/>
              </a:rPr>
              <a:t>enda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39" dirty="0">
                <a:solidFill>
                  <a:srgbClr val="282827"/>
                </a:solidFill>
                <a:latin typeface="Arial"/>
                <a:cs typeface="Arial"/>
              </a:rPr>
              <a:t>aut</a:t>
            </a:r>
            <a:r>
              <a:rPr lang="it-IT" sz="1100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lang="it-IT" sz="1100" spc="18" dirty="0" err="1">
                <a:solidFill>
                  <a:srgbClr val="282827"/>
                </a:solidFill>
                <a:latin typeface="Arial"/>
                <a:cs typeface="Arial"/>
              </a:rPr>
              <a:t>quidus</a:t>
            </a:r>
            <a:r>
              <a:rPr lang="it-IT" sz="1100" spc="18" dirty="0">
                <a:solidFill>
                  <a:srgbClr val="282827"/>
                </a:solidFill>
                <a:latin typeface="Arial"/>
                <a:cs typeface="Arial"/>
              </a:rPr>
              <a:t>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34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4013833" y="3659170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EXPERIENCE</a:t>
            </a:r>
          </a:p>
        </p:txBody>
      </p:sp>
      <p:sp>
        <p:nvSpPr>
          <p:cNvPr id="37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78493" y="3502054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000" b="0" baseline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FINANCE MANAGER</a:t>
            </a:r>
          </a:p>
        </p:txBody>
      </p:sp>
      <p:sp>
        <p:nvSpPr>
          <p:cNvPr id="46" name="Anello 45"/>
          <p:cNvSpPr/>
          <p:nvPr/>
        </p:nvSpPr>
        <p:spPr>
          <a:xfrm>
            <a:off x="1920910" y="1134266"/>
            <a:ext cx="1323817" cy="1402367"/>
          </a:xfrm>
          <a:prstGeom prst="donut">
            <a:avLst>
              <a:gd name="adj" fmla="val 8252"/>
            </a:avLst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0" name="Segnaposto testo 3"/>
          <p:cNvSpPr>
            <a:spLocks noGrp="1"/>
          </p:cNvSpPr>
          <p:nvPr>
            <p:ph type="body" sz="half" idx="26" hasCustomPrompt="1"/>
          </p:nvPr>
        </p:nvSpPr>
        <p:spPr>
          <a:xfrm>
            <a:off x="4013833" y="2004436"/>
            <a:ext cx="1014283" cy="290137"/>
          </a:xfr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/>
              <a:t>SUMMARY</a:t>
            </a:r>
          </a:p>
        </p:txBody>
      </p:sp>
      <p:sp>
        <p:nvSpPr>
          <p:cNvPr id="3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49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 txBox="1">
            <a:spLocks/>
          </p:cNvSpPr>
          <p:nvPr/>
        </p:nvSpPr>
        <p:spPr>
          <a:xfrm>
            <a:off x="282302" y="6538420"/>
            <a:ext cx="2103120" cy="342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8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024125" y="1593780"/>
            <a:ext cx="7437707" cy="4429035"/>
            <a:chOff x="704504" y="1735111"/>
            <a:chExt cx="7794771" cy="4568355"/>
          </a:xfrm>
        </p:grpSpPr>
        <p:sp>
          <p:nvSpPr>
            <p:cNvPr id="5" name="object 2"/>
            <p:cNvSpPr/>
            <p:nvPr/>
          </p:nvSpPr>
          <p:spPr>
            <a:xfrm>
              <a:off x="704504" y="1767026"/>
              <a:ext cx="3575396" cy="4536440"/>
            </a:xfrm>
            <a:custGeom>
              <a:avLst/>
              <a:gdLst/>
              <a:ahLst/>
              <a:cxnLst/>
              <a:rect l="l" t="t" r="r" b="b"/>
              <a:pathLst>
                <a:path w="7434580" h="4536440">
                  <a:moveTo>
                    <a:pt x="0" y="4536008"/>
                  </a:moveTo>
                  <a:lnTo>
                    <a:pt x="7433995" y="4536008"/>
                  </a:lnTo>
                  <a:lnTo>
                    <a:pt x="7433995" y="0"/>
                  </a:lnTo>
                  <a:lnTo>
                    <a:pt x="0" y="0"/>
                  </a:lnTo>
                  <a:lnTo>
                    <a:pt x="0" y="453600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4698800" y="4509820"/>
              <a:ext cx="3800475" cy="1937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1767" marR="4453" indent="-430638">
                <a:lnSpc>
                  <a:spcPct val="111100"/>
                </a:lnSpc>
              </a:pPr>
              <a:r>
                <a:rPr sz="1100" spc="18" dirty="0">
                  <a:solidFill>
                    <a:srgbClr val="282827"/>
                  </a:solidFill>
                  <a:latin typeface="Arial"/>
                  <a:cs typeface="Arial"/>
                </a:rPr>
                <a:t>.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8" name="Triangolo isoscele 7"/>
            <p:cNvSpPr/>
            <p:nvPr/>
          </p:nvSpPr>
          <p:spPr>
            <a:xfrm>
              <a:off x="4279899" y="1750676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Triangolo isoscele 40"/>
            <p:cNvSpPr/>
            <p:nvPr/>
          </p:nvSpPr>
          <p:spPr>
            <a:xfrm flipH="1" flipV="1">
              <a:off x="4596969" y="1735111"/>
              <a:ext cx="3581711" cy="4552790"/>
            </a:xfrm>
            <a:prstGeom prst="triangle">
              <a:avLst>
                <a:gd name="adj" fmla="val 0"/>
              </a:avLst>
            </a:prstGeom>
            <a:solidFill>
              <a:srgbClr val="6E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1779247" y="2712886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27693" y="1218248"/>
            <a:ext cx="3411150" cy="342801"/>
          </a:xfrm>
          <a:prstGeom prst="rect">
            <a:avLst/>
          </a:prstGeom>
          <a:solidFill>
            <a:srgbClr val="6ECCB8"/>
          </a:solidFill>
          <a:ln>
            <a:solidFill>
              <a:srgbClr val="6EC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9" tIns="40060" rIns="80119" bIns="40060"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Holder 6"/>
          <p:cNvSpPr>
            <a:spLocks noGrp="1"/>
          </p:cNvSpPr>
          <p:nvPr>
            <p:ph type="sldNum" sz="quarter" idx="4"/>
          </p:nvPr>
        </p:nvSpPr>
        <p:spPr>
          <a:xfrm>
            <a:off x="257370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bject 5"/>
          <p:cNvSpPr/>
          <p:nvPr/>
        </p:nvSpPr>
        <p:spPr>
          <a:xfrm>
            <a:off x="1169760" y="2763292"/>
            <a:ext cx="575009" cy="591578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object 5"/>
          <p:cNvSpPr/>
          <p:nvPr/>
        </p:nvSpPr>
        <p:spPr>
          <a:xfrm>
            <a:off x="1142014" y="3603307"/>
            <a:ext cx="581904" cy="59891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6"/>
          <p:cNvSpPr/>
          <p:nvPr/>
        </p:nvSpPr>
        <p:spPr>
          <a:xfrm>
            <a:off x="1306901" y="4560746"/>
            <a:ext cx="300725" cy="56654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1158436" y="1776231"/>
            <a:ext cx="3273937" cy="629384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</a:t>
            </a:r>
          </a:p>
        </p:txBody>
      </p:sp>
      <p:sp>
        <p:nvSpPr>
          <p:cNvPr id="33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774791" y="3598632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sp>
        <p:nvSpPr>
          <p:cNvPr id="38" name="Segnaposto testo 3"/>
          <p:cNvSpPr>
            <a:spLocks noGrp="1"/>
          </p:cNvSpPr>
          <p:nvPr>
            <p:ph type="body" sz="half" idx="24" hasCustomPrompt="1"/>
          </p:nvPr>
        </p:nvSpPr>
        <p:spPr>
          <a:xfrm>
            <a:off x="1764092" y="4531458"/>
            <a:ext cx="3452973" cy="80128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3" y="2754885"/>
            <a:ext cx="225911" cy="2084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6" y="2405613"/>
            <a:ext cx="289270" cy="262497"/>
          </a:xfrm>
          <a:prstGeom prst="rect">
            <a:avLst/>
          </a:prstGeom>
        </p:spPr>
      </p:pic>
      <p:sp>
        <p:nvSpPr>
          <p:cNvPr id="42" name="Segnaposto testo 3"/>
          <p:cNvSpPr>
            <a:spLocks noGrp="1"/>
          </p:cNvSpPr>
          <p:nvPr>
            <p:ph type="body" sz="half" idx="25" hasCustomPrompt="1"/>
          </p:nvPr>
        </p:nvSpPr>
        <p:spPr>
          <a:xfrm>
            <a:off x="6129039" y="1654740"/>
            <a:ext cx="1685241" cy="22935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38" y="2015853"/>
            <a:ext cx="428409" cy="3874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4" flipH="1">
            <a:off x="7816303" y="3040533"/>
            <a:ext cx="281076" cy="255487"/>
          </a:xfrm>
          <a:prstGeom prst="rect">
            <a:avLst/>
          </a:prstGeom>
        </p:spPr>
      </p:pic>
      <p:sp>
        <p:nvSpPr>
          <p:cNvPr id="44" name="Segnaposto testo 3"/>
          <p:cNvSpPr>
            <a:spLocks noGrp="1"/>
          </p:cNvSpPr>
          <p:nvPr>
            <p:ph type="body" sz="half" idx="27" hasCustomPrompt="1"/>
          </p:nvPr>
        </p:nvSpPr>
        <p:spPr>
          <a:xfrm>
            <a:off x="6129039" y="2121424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5" name="Segnaposto testo 3"/>
          <p:cNvSpPr>
            <a:spLocks noGrp="1"/>
          </p:cNvSpPr>
          <p:nvPr>
            <p:ph type="body" sz="half" idx="28" hasCustomPrompt="1"/>
          </p:nvPr>
        </p:nvSpPr>
        <p:spPr>
          <a:xfrm>
            <a:off x="6123410" y="2422852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6" name="Segnaposto testo 3"/>
          <p:cNvSpPr>
            <a:spLocks noGrp="1"/>
          </p:cNvSpPr>
          <p:nvPr>
            <p:ph type="body" sz="half" idx="29" hasCustomPrompt="1"/>
          </p:nvPr>
        </p:nvSpPr>
        <p:spPr>
          <a:xfrm>
            <a:off x="6122494" y="2759881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7" name="Segnaposto testo 3"/>
          <p:cNvSpPr>
            <a:spLocks noGrp="1"/>
          </p:cNvSpPr>
          <p:nvPr>
            <p:ph type="body" sz="half" idx="30" hasCustomPrompt="1"/>
          </p:nvPr>
        </p:nvSpPr>
        <p:spPr>
          <a:xfrm>
            <a:off x="6119491" y="3096910"/>
            <a:ext cx="1685241" cy="225424"/>
          </a:xfrm>
        </p:spPr>
        <p:txBody>
          <a:bodyPr>
            <a:noAutofit/>
          </a:bodyPr>
          <a:lstStyle>
            <a:lvl1pPr marL="0" indent="0" algn="l">
              <a:buNone/>
              <a:defRPr sz="1100" b="0">
                <a:solidFill>
                  <a:srgbClr val="3C3C3B"/>
                </a:solidFill>
              </a:defRPr>
            </a:lvl1pPr>
            <a:lvl2pPr marL="400596" indent="0">
              <a:buNone/>
              <a:defRPr sz="1200"/>
            </a:lvl2pPr>
            <a:lvl3pPr marL="801188" indent="0">
              <a:buNone/>
              <a:defRPr sz="1100"/>
            </a:lvl3pPr>
            <a:lvl4pPr marL="1201781" indent="0">
              <a:buNone/>
              <a:defRPr sz="900"/>
            </a:lvl4pPr>
            <a:lvl5pPr marL="1602373" indent="0">
              <a:buNone/>
              <a:defRPr sz="900"/>
            </a:lvl5pPr>
            <a:lvl6pPr marL="2002967" indent="0">
              <a:buNone/>
              <a:defRPr sz="900"/>
            </a:lvl6pPr>
            <a:lvl7pPr marL="2403563" indent="0">
              <a:buNone/>
              <a:defRPr sz="900"/>
            </a:lvl7pPr>
            <a:lvl8pPr marL="2804155" indent="0">
              <a:buNone/>
              <a:defRPr sz="900"/>
            </a:lvl8pPr>
            <a:lvl9pPr marL="3204750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43" name="Titolo 1"/>
          <p:cNvSpPr>
            <a:spLocks noGrp="1"/>
          </p:cNvSpPr>
          <p:nvPr>
            <p:ph type="title" hasCustomPrompt="1"/>
          </p:nvPr>
        </p:nvSpPr>
        <p:spPr>
          <a:xfrm>
            <a:off x="296979" y="250481"/>
            <a:ext cx="8617959" cy="570164"/>
          </a:xfrm>
        </p:spPr>
        <p:txBody>
          <a:bodyPr>
            <a:normAutofit/>
          </a:bodyPr>
          <a:lstStyle>
            <a:lvl1pPr algn="l">
              <a:defRPr sz="1900" baseline="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0345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5" name="object 2"/>
          <p:cNvSpPr/>
          <p:nvPr/>
        </p:nvSpPr>
        <p:spPr>
          <a:xfrm>
            <a:off x="3268819" y="2021018"/>
            <a:ext cx="513569" cy="440607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3"/>
          <p:cNvSpPr/>
          <p:nvPr/>
        </p:nvSpPr>
        <p:spPr>
          <a:xfrm>
            <a:off x="3780861" y="2022314"/>
            <a:ext cx="4044754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472969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7569326" y="18576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702318" y="1494255"/>
            <a:ext cx="136851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39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2600" spc="-28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  <a:endParaRPr sz="2600" dirty="0">
              <a:solidFill>
                <a:srgbClr val="6DCDB8"/>
              </a:solidFill>
              <a:latin typeface="Arial"/>
              <a:cs typeface="Arial"/>
            </a:endParaRP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65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"/>
          <p:cNvSpPr/>
          <p:nvPr/>
        </p:nvSpPr>
        <p:spPr>
          <a:xfrm>
            <a:off x="3203658" y="2021017"/>
            <a:ext cx="578728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3780867" y="2022314"/>
            <a:ext cx="3890544" cy="0"/>
          </a:xfrm>
          <a:custGeom>
            <a:avLst/>
            <a:gdLst/>
            <a:ahLst/>
            <a:cxnLst/>
            <a:rect l="l" t="t" r="r" b="b"/>
            <a:pathLst>
              <a:path w="4549775">
                <a:moveTo>
                  <a:pt x="45496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7578983" y="1821550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4702147" y="1505102"/>
            <a:ext cx="7439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-105" dirty="0">
                <a:solidFill>
                  <a:srgbClr val="AD9C61"/>
                </a:solidFill>
                <a:latin typeface="Arial"/>
                <a:cs typeface="Arial"/>
              </a:rPr>
              <a:t>NEW</a:t>
            </a:r>
            <a:endParaRPr sz="2600" dirty="0">
              <a:solidFill>
                <a:srgbClr val="AD9C61"/>
              </a:solidFill>
              <a:latin typeface="Arial"/>
              <a:cs typeface="Arial"/>
            </a:endParaRPr>
          </a:p>
        </p:txBody>
      </p:sp>
      <p:sp>
        <p:nvSpPr>
          <p:cNvPr id="36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5" name="Anello 24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6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8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7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4702153" y="2328302"/>
            <a:ext cx="2599307" cy="3173649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29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607605" y="3361619"/>
            <a:ext cx="1608543" cy="290137"/>
          </a:xfrm>
        </p:spPr>
        <p:txBody>
          <a:bodyPr>
            <a:noAutofit/>
          </a:bodyPr>
          <a:lstStyle>
            <a:lvl1pPr marL="0" indent="0" algn="ctr">
              <a:buNone/>
              <a:defRPr sz="1900" b="0" baseline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2" name="object 2"/>
          <p:cNvSpPr/>
          <p:nvPr/>
        </p:nvSpPr>
        <p:spPr>
          <a:xfrm>
            <a:off x="3268819" y="2021017"/>
            <a:ext cx="513569" cy="541210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780857" y="2022314"/>
            <a:ext cx="3918237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209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702147" y="1505102"/>
            <a:ext cx="8231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2600" spc="-140" dirty="0">
                <a:solidFill>
                  <a:srgbClr val="5E8AB4"/>
                </a:solidFill>
                <a:latin typeface="Arial"/>
                <a:cs typeface="Arial"/>
              </a:rPr>
              <a:t>NEXT</a:t>
            </a:r>
            <a:endParaRPr sz="26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23" name="Anello 22"/>
          <p:cNvSpPr/>
          <p:nvPr/>
        </p:nvSpPr>
        <p:spPr>
          <a:xfrm>
            <a:off x="908643" y="1968467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bject 6"/>
          <p:cNvSpPr/>
          <p:nvPr/>
        </p:nvSpPr>
        <p:spPr>
          <a:xfrm>
            <a:off x="7775242" y="1828398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08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" y="6482862"/>
            <a:ext cx="9142473" cy="424378"/>
            <a:chOff x="0" y="7149153"/>
            <a:chExt cx="10691614" cy="467995"/>
          </a:xfrm>
        </p:grpSpPr>
        <p:sp>
          <p:nvSpPr>
            <p:cNvPr id="11" name="object 3"/>
            <p:cNvSpPr/>
            <p:nvPr/>
          </p:nvSpPr>
          <p:spPr>
            <a:xfrm>
              <a:off x="0" y="7149153"/>
              <a:ext cx="7799705" cy="467995"/>
            </a:xfrm>
            <a:custGeom>
              <a:avLst/>
              <a:gdLst/>
              <a:ahLst/>
              <a:cxnLst/>
              <a:rect l="l" t="t" r="r" b="b"/>
              <a:pathLst>
                <a:path w="7799705" h="467995">
                  <a:moveTo>
                    <a:pt x="7799133" y="0"/>
                  </a:moveTo>
                  <a:lnTo>
                    <a:pt x="0" y="0"/>
                  </a:lnTo>
                  <a:lnTo>
                    <a:pt x="0" y="467995"/>
                  </a:lnTo>
                  <a:lnTo>
                    <a:pt x="7456233" y="467995"/>
                  </a:lnTo>
                  <a:lnTo>
                    <a:pt x="7799133" y="0"/>
                  </a:lnTo>
                  <a:close/>
                </a:path>
              </a:pathLst>
            </a:custGeom>
            <a:solidFill>
              <a:srgbClr val="00A19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7687429" y="7149153"/>
              <a:ext cx="3004185" cy="465455"/>
            </a:xfrm>
            <a:custGeom>
              <a:avLst/>
              <a:gdLst/>
              <a:ahLst/>
              <a:cxnLst/>
              <a:rect l="l" t="t" r="r" b="b"/>
              <a:pathLst>
                <a:path w="3004184" h="465454">
                  <a:moveTo>
                    <a:pt x="3004159" y="0"/>
                  </a:moveTo>
                  <a:lnTo>
                    <a:pt x="342900" y="0"/>
                  </a:lnTo>
                  <a:lnTo>
                    <a:pt x="0" y="464858"/>
                  </a:lnTo>
                  <a:lnTo>
                    <a:pt x="3004159" y="464858"/>
                  </a:lnTo>
                  <a:lnTo>
                    <a:pt x="3004159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9138364" y="7318495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98" y="0"/>
                  </a:moveTo>
                  <a:lnTo>
                    <a:pt x="41040" y="4713"/>
                  </a:lnTo>
                  <a:lnTo>
                    <a:pt x="20059" y="17911"/>
                  </a:lnTo>
                  <a:lnTo>
                    <a:pt x="5698" y="37499"/>
                  </a:lnTo>
                  <a:lnTo>
                    <a:pt x="0" y="61379"/>
                  </a:lnTo>
                  <a:lnTo>
                    <a:pt x="4558" y="86016"/>
                  </a:lnTo>
                  <a:lnTo>
                    <a:pt x="18311" y="106529"/>
                  </a:lnTo>
                  <a:lnTo>
                    <a:pt x="39263" y="120652"/>
                  </a:lnTo>
                  <a:lnTo>
                    <a:pt x="65417" y="126123"/>
                  </a:lnTo>
                  <a:lnTo>
                    <a:pt x="91729" y="121450"/>
                  </a:lnTo>
                  <a:lnTo>
                    <a:pt x="98715" y="117081"/>
                  </a:lnTo>
                  <a:lnTo>
                    <a:pt x="66624" y="117081"/>
                  </a:lnTo>
                  <a:lnTo>
                    <a:pt x="44380" y="112827"/>
                  </a:lnTo>
                  <a:lnTo>
                    <a:pt x="26265" y="101209"/>
                  </a:lnTo>
                  <a:lnTo>
                    <a:pt x="14076" y="83937"/>
                  </a:lnTo>
                  <a:lnTo>
                    <a:pt x="9613" y="62725"/>
                  </a:lnTo>
                  <a:lnTo>
                    <a:pt x="14093" y="41886"/>
                  </a:lnTo>
                  <a:lnTo>
                    <a:pt x="26295" y="24828"/>
                  </a:lnTo>
                  <a:lnTo>
                    <a:pt x="44382" y="13301"/>
                  </a:lnTo>
                  <a:lnTo>
                    <a:pt x="66446" y="9067"/>
                  </a:lnTo>
                  <a:lnTo>
                    <a:pt x="98946" y="9067"/>
                  </a:lnTo>
                  <a:lnTo>
                    <a:pt x="92549" y="4964"/>
                  </a:lnTo>
                  <a:lnTo>
                    <a:pt x="66598" y="0"/>
                  </a:lnTo>
                  <a:close/>
                </a:path>
                <a:path w="133350" h="126365">
                  <a:moveTo>
                    <a:pt x="98946" y="9067"/>
                  </a:moveTo>
                  <a:lnTo>
                    <a:pt x="66446" y="9067"/>
                  </a:lnTo>
                  <a:lnTo>
                    <a:pt x="88560" y="13304"/>
                  </a:lnTo>
                  <a:lnTo>
                    <a:pt x="106675" y="24858"/>
                  </a:lnTo>
                  <a:lnTo>
                    <a:pt x="118929" y="41966"/>
                  </a:lnTo>
                  <a:lnTo>
                    <a:pt x="123416" y="62725"/>
                  </a:lnTo>
                  <a:lnTo>
                    <a:pt x="123325" y="63411"/>
                  </a:lnTo>
                  <a:lnTo>
                    <a:pt x="118966" y="83882"/>
                  </a:lnTo>
                  <a:lnTo>
                    <a:pt x="106749" y="101125"/>
                  </a:lnTo>
                  <a:lnTo>
                    <a:pt x="88675" y="112788"/>
                  </a:lnTo>
                  <a:lnTo>
                    <a:pt x="66624" y="117081"/>
                  </a:lnTo>
                  <a:lnTo>
                    <a:pt x="98715" y="117081"/>
                  </a:lnTo>
                  <a:lnTo>
                    <a:pt x="113161" y="108045"/>
                  </a:lnTo>
                  <a:lnTo>
                    <a:pt x="127609" y="88001"/>
                  </a:lnTo>
                  <a:lnTo>
                    <a:pt x="132969" y="63411"/>
                  </a:lnTo>
                  <a:lnTo>
                    <a:pt x="127849" y="38658"/>
                  </a:lnTo>
                  <a:lnTo>
                    <a:pt x="113671" y="18513"/>
                  </a:lnTo>
                  <a:lnTo>
                    <a:pt x="98946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9746113" y="7318496"/>
              <a:ext cx="133350" cy="126364"/>
            </a:xfrm>
            <a:custGeom>
              <a:avLst/>
              <a:gdLst/>
              <a:ahLst/>
              <a:cxnLst/>
              <a:rect l="l" t="t" r="r" b="b"/>
              <a:pathLst>
                <a:path w="133350" h="126365">
                  <a:moveTo>
                    <a:pt x="66509" y="0"/>
                  </a:moveTo>
                  <a:lnTo>
                    <a:pt x="40615" y="4925"/>
                  </a:lnTo>
                  <a:lnTo>
                    <a:pt x="19500" y="18373"/>
                  </a:lnTo>
                  <a:lnTo>
                    <a:pt x="5262" y="38351"/>
                  </a:lnTo>
                  <a:lnTo>
                    <a:pt x="0" y="62864"/>
                  </a:lnTo>
                  <a:lnTo>
                    <a:pt x="5033" y="87205"/>
                  </a:lnTo>
                  <a:lnTo>
                    <a:pt x="18967" y="107256"/>
                  </a:lnTo>
                  <a:lnTo>
                    <a:pt x="39797" y="120913"/>
                  </a:lnTo>
                  <a:lnTo>
                    <a:pt x="65519" y="126072"/>
                  </a:lnTo>
                  <a:lnTo>
                    <a:pt x="91926" y="121315"/>
                  </a:lnTo>
                  <a:lnTo>
                    <a:pt x="98715" y="117068"/>
                  </a:lnTo>
                  <a:lnTo>
                    <a:pt x="66484" y="117068"/>
                  </a:lnTo>
                  <a:lnTo>
                    <a:pt x="44369" y="112799"/>
                  </a:lnTo>
                  <a:lnTo>
                    <a:pt x="26262" y="101174"/>
                  </a:lnTo>
                  <a:lnTo>
                    <a:pt x="14039" y="83975"/>
                  </a:lnTo>
                  <a:lnTo>
                    <a:pt x="9590" y="63106"/>
                  </a:lnTo>
                  <a:lnTo>
                    <a:pt x="9587" y="62864"/>
                  </a:lnTo>
                  <a:lnTo>
                    <a:pt x="14058" y="41998"/>
                  </a:lnTo>
                  <a:lnTo>
                    <a:pt x="26284" y="24865"/>
                  </a:lnTo>
                  <a:lnTo>
                    <a:pt x="44426" y="13307"/>
                  </a:lnTo>
                  <a:lnTo>
                    <a:pt x="66598" y="9067"/>
                  </a:lnTo>
                  <a:lnTo>
                    <a:pt x="98888" y="9067"/>
                  </a:lnTo>
                  <a:lnTo>
                    <a:pt x="92450" y="4952"/>
                  </a:lnTo>
                  <a:lnTo>
                    <a:pt x="66509" y="0"/>
                  </a:lnTo>
                  <a:close/>
                </a:path>
                <a:path w="133350" h="126365">
                  <a:moveTo>
                    <a:pt x="98888" y="9067"/>
                  </a:moveTo>
                  <a:lnTo>
                    <a:pt x="66598" y="9067"/>
                  </a:lnTo>
                  <a:lnTo>
                    <a:pt x="88659" y="13310"/>
                  </a:lnTo>
                  <a:lnTo>
                    <a:pt x="106716" y="24885"/>
                  </a:lnTo>
                  <a:lnTo>
                    <a:pt x="118928" y="42036"/>
                  </a:lnTo>
                  <a:lnTo>
                    <a:pt x="123404" y="62864"/>
                  </a:lnTo>
                  <a:lnTo>
                    <a:pt x="123406" y="63106"/>
                  </a:lnTo>
                  <a:lnTo>
                    <a:pt x="118949" y="83978"/>
                  </a:lnTo>
                  <a:lnTo>
                    <a:pt x="106706" y="101177"/>
                  </a:lnTo>
                  <a:lnTo>
                    <a:pt x="88594" y="112801"/>
                  </a:lnTo>
                  <a:lnTo>
                    <a:pt x="66484" y="117068"/>
                  </a:lnTo>
                  <a:lnTo>
                    <a:pt x="98715" y="117068"/>
                  </a:lnTo>
                  <a:lnTo>
                    <a:pt x="113339" y="107919"/>
                  </a:lnTo>
                  <a:lnTo>
                    <a:pt x="127711" y="87859"/>
                  </a:lnTo>
                  <a:lnTo>
                    <a:pt x="132994" y="63106"/>
                  </a:lnTo>
                  <a:lnTo>
                    <a:pt x="127813" y="38522"/>
                  </a:lnTo>
                  <a:lnTo>
                    <a:pt x="113591" y="18465"/>
                  </a:lnTo>
                  <a:lnTo>
                    <a:pt x="98888" y="9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8"/>
            <p:cNvSpPr/>
            <p:nvPr/>
          </p:nvSpPr>
          <p:spPr>
            <a:xfrm>
              <a:off x="9284270" y="7320633"/>
              <a:ext cx="90170" cy="121920"/>
            </a:xfrm>
            <a:custGeom>
              <a:avLst/>
              <a:gdLst/>
              <a:ahLst/>
              <a:cxnLst/>
              <a:rect l="l" t="t" r="r" b="b"/>
              <a:pathLst>
                <a:path w="90170" h="121920">
                  <a:moveTo>
                    <a:pt x="64449" y="69989"/>
                  </a:moveTo>
                  <a:lnTo>
                    <a:pt x="53301" y="69989"/>
                  </a:lnTo>
                  <a:lnTo>
                    <a:pt x="54254" y="70675"/>
                  </a:lnTo>
                  <a:lnTo>
                    <a:pt x="56845" y="75755"/>
                  </a:lnTo>
                  <a:lnTo>
                    <a:pt x="58991" y="80289"/>
                  </a:lnTo>
                  <a:lnTo>
                    <a:pt x="78663" y="120764"/>
                  </a:lnTo>
                  <a:lnTo>
                    <a:pt x="79260" y="121627"/>
                  </a:lnTo>
                  <a:lnTo>
                    <a:pt x="82829" y="121793"/>
                  </a:lnTo>
                  <a:lnTo>
                    <a:pt x="89357" y="121729"/>
                  </a:lnTo>
                  <a:lnTo>
                    <a:pt x="64449" y="69989"/>
                  </a:lnTo>
                  <a:close/>
                </a:path>
                <a:path w="90170" h="121920">
                  <a:moveTo>
                    <a:pt x="673" y="0"/>
                  </a:moveTo>
                  <a:lnTo>
                    <a:pt x="0" y="177"/>
                  </a:lnTo>
                  <a:lnTo>
                    <a:pt x="0" y="121589"/>
                  </a:lnTo>
                  <a:lnTo>
                    <a:pt x="9271" y="121589"/>
                  </a:lnTo>
                  <a:lnTo>
                    <a:pt x="9271" y="70078"/>
                  </a:lnTo>
                  <a:lnTo>
                    <a:pt x="64449" y="69989"/>
                  </a:lnTo>
                  <a:lnTo>
                    <a:pt x="63398" y="67805"/>
                  </a:lnTo>
                  <a:lnTo>
                    <a:pt x="64274" y="67411"/>
                  </a:lnTo>
                  <a:lnTo>
                    <a:pt x="64655" y="67284"/>
                  </a:lnTo>
                  <a:lnTo>
                    <a:pt x="75733" y="62059"/>
                  </a:lnTo>
                  <a:lnTo>
                    <a:pt x="76204" y="61620"/>
                  </a:lnTo>
                  <a:lnTo>
                    <a:pt x="9385" y="61620"/>
                  </a:lnTo>
                  <a:lnTo>
                    <a:pt x="9385" y="8343"/>
                  </a:lnTo>
                  <a:lnTo>
                    <a:pt x="77101" y="8343"/>
                  </a:lnTo>
                  <a:lnTo>
                    <a:pt x="76733" y="8013"/>
                  </a:lnTo>
                  <a:lnTo>
                    <a:pt x="37574" y="12"/>
                  </a:lnTo>
                  <a:lnTo>
                    <a:pt x="673" y="0"/>
                  </a:lnTo>
                  <a:close/>
                </a:path>
                <a:path w="90170" h="121920">
                  <a:moveTo>
                    <a:pt x="77101" y="8343"/>
                  </a:moveTo>
                  <a:lnTo>
                    <a:pt x="9385" y="8343"/>
                  </a:lnTo>
                  <a:lnTo>
                    <a:pt x="54622" y="8432"/>
                  </a:lnTo>
                  <a:lnTo>
                    <a:pt x="61645" y="9461"/>
                  </a:lnTo>
                  <a:lnTo>
                    <a:pt x="75323" y="17043"/>
                  </a:lnTo>
                  <a:lnTo>
                    <a:pt x="79019" y="23253"/>
                  </a:lnTo>
                  <a:lnTo>
                    <a:pt x="80568" y="35725"/>
                  </a:lnTo>
                  <a:lnTo>
                    <a:pt x="80264" y="40259"/>
                  </a:lnTo>
                  <a:lnTo>
                    <a:pt x="9385" y="61620"/>
                  </a:lnTo>
                  <a:lnTo>
                    <a:pt x="76217" y="61607"/>
                  </a:lnTo>
                  <a:lnTo>
                    <a:pt x="83694" y="54633"/>
                  </a:lnTo>
                  <a:lnTo>
                    <a:pt x="88439" y="45090"/>
                  </a:lnTo>
                  <a:lnTo>
                    <a:pt x="89865" y="33515"/>
                  </a:lnTo>
                  <a:lnTo>
                    <a:pt x="88983" y="26067"/>
                  </a:lnTo>
                  <a:lnTo>
                    <a:pt x="86580" y="19273"/>
                  </a:lnTo>
                  <a:lnTo>
                    <a:pt x="82537" y="13225"/>
                  </a:lnTo>
                  <a:lnTo>
                    <a:pt x="77101" y="8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9390800" y="7320704"/>
              <a:ext cx="101600" cy="121920"/>
            </a:xfrm>
            <a:custGeom>
              <a:avLst/>
              <a:gdLst/>
              <a:ahLst/>
              <a:cxnLst/>
              <a:rect l="l" t="t" r="r" b="b"/>
              <a:pathLst>
                <a:path w="101600" h="121920">
                  <a:moveTo>
                    <a:pt x="38023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32807" y="121543"/>
                  </a:lnTo>
                  <a:lnTo>
                    <a:pt x="43535" y="121157"/>
                  </a:lnTo>
                  <a:lnTo>
                    <a:pt x="54542" y="119525"/>
                  </a:lnTo>
                  <a:lnTo>
                    <a:pt x="64717" y="115976"/>
                  </a:lnTo>
                  <a:lnTo>
                    <a:pt x="69528" y="113220"/>
                  </a:lnTo>
                  <a:lnTo>
                    <a:pt x="36957" y="113220"/>
                  </a:lnTo>
                  <a:lnTo>
                    <a:pt x="33632" y="113042"/>
                  </a:lnTo>
                  <a:lnTo>
                    <a:pt x="9512" y="113042"/>
                  </a:lnTo>
                  <a:lnTo>
                    <a:pt x="8991" y="112547"/>
                  </a:lnTo>
                  <a:lnTo>
                    <a:pt x="9029" y="8877"/>
                  </a:lnTo>
                  <a:lnTo>
                    <a:pt x="30287" y="8478"/>
                  </a:lnTo>
                  <a:lnTo>
                    <a:pt x="67883" y="8478"/>
                  </a:lnTo>
                  <a:lnTo>
                    <a:pt x="59165" y="3695"/>
                  </a:lnTo>
                  <a:lnTo>
                    <a:pt x="38023" y="0"/>
                  </a:lnTo>
                  <a:close/>
                </a:path>
                <a:path w="101600" h="121920">
                  <a:moveTo>
                    <a:pt x="67883" y="8478"/>
                  </a:moveTo>
                  <a:lnTo>
                    <a:pt x="30287" y="8478"/>
                  </a:lnTo>
                  <a:lnTo>
                    <a:pt x="40760" y="8900"/>
                  </a:lnTo>
                  <a:lnTo>
                    <a:pt x="51117" y="10566"/>
                  </a:lnTo>
                  <a:lnTo>
                    <a:pt x="66215" y="16727"/>
                  </a:lnTo>
                  <a:lnTo>
                    <a:pt x="78481" y="26763"/>
                  </a:lnTo>
                  <a:lnTo>
                    <a:pt x="87148" y="39778"/>
                  </a:lnTo>
                  <a:lnTo>
                    <a:pt x="91452" y="54876"/>
                  </a:lnTo>
                  <a:lnTo>
                    <a:pt x="89611" y="75380"/>
                  </a:lnTo>
                  <a:lnTo>
                    <a:pt x="80087" y="93040"/>
                  </a:lnTo>
                  <a:lnTo>
                    <a:pt x="64365" y="106004"/>
                  </a:lnTo>
                  <a:lnTo>
                    <a:pt x="43929" y="112420"/>
                  </a:lnTo>
                  <a:lnTo>
                    <a:pt x="36957" y="113220"/>
                  </a:lnTo>
                  <a:lnTo>
                    <a:pt x="69528" y="113220"/>
                  </a:lnTo>
                  <a:lnTo>
                    <a:pt x="98631" y="77997"/>
                  </a:lnTo>
                  <a:lnTo>
                    <a:pt x="101007" y="63532"/>
                  </a:lnTo>
                  <a:lnTo>
                    <a:pt x="99618" y="48056"/>
                  </a:lnTo>
                  <a:lnTo>
                    <a:pt x="91757" y="29094"/>
                  </a:lnTo>
                  <a:lnTo>
                    <a:pt x="77674" y="13850"/>
                  </a:lnTo>
                  <a:lnTo>
                    <a:pt x="67883" y="8478"/>
                  </a:lnTo>
                  <a:close/>
                </a:path>
                <a:path w="101600" h="121920">
                  <a:moveTo>
                    <a:pt x="15074" y="112877"/>
                  </a:moveTo>
                  <a:lnTo>
                    <a:pt x="9512" y="113042"/>
                  </a:lnTo>
                  <a:lnTo>
                    <a:pt x="33632" y="113042"/>
                  </a:lnTo>
                  <a:lnTo>
                    <a:pt x="32919" y="113004"/>
                  </a:lnTo>
                  <a:lnTo>
                    <a:pt x="18935" y="113004"/>
                  </a:lnTo>
                  <a:lnTo>
                    <a:pt x="15074" y="112877"/>
                  </a:lnTo>
                  <a:close/>
                </a:path>
                <a:path w="101600" h="121920">
                  <a:moveTo>
                    <a:pt x="29832" y="112839"/>
                  </a:moveTo>
                  <a:lnTo>
                    <a:pt x="18935" y="113004"/>
                  </a:lnTo>
                  <a:lnTo>
                    <a:pt x="32919" y="113004"/>
                  </a:lnTo>
                  <a:lnTo>
                    <a:pt x="29832" y="112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9609714" y="7318454"/>
              <a:ext cx="93980" cy="127000"/>
            </a:xfrm>
            <a:custGeom>
              <a:avLst/>
              <a:gdLst/>
              <a:ahLst/>
              <a:cxnLst/>
              <a:rect l="l" t="t" r="r" b="b"/>
              <a:pathLst>
                <a:path w="93979" h="127000">
                  <a:moveTo>
                    <a:pt x="9626" y="89073"/>
                  </a:moveTo>
                  <a:lnTo>
                    <a:pt x="0" y="89073"/>
                  </a:lnTo>
                  <a:lnTo>
                    <a:pt x="2289" y="98618"/>
                  </a:lnTo>
                  <a:lnTo>
                    <a:pt x="34693" y="124993"/>
                  </a:lnTo>
                  <a:lnTo>
                    <a:pt x="48772" y="126606"/>
                  </a:lnTo>
                  <a:lnTo>
                    <a:pt x="62820" y="124701"/>
                  </a:lnTo>
                  <a:lnTo>
                    <a:pt x="76708" y="119362"/>
                  </a:lnTo>
                  <a:lnTo>
                    <a:pt x="78974" y="117703"/>
                  </a:lnTo>
                  <a:lnTo>
                    <a:pt x="51150" y="117703"/>
                  </a:lnTo>
                  <a:lnTo>
                    <a:pt x="42673" y="117477"/>
                  </a:lnTo>
                  <a:lnTo>
                    <a:pt x="11023" y="94457"/>
                  </a:lnTo>
                  <a:lnTo>
                    <a:pt x="10083" y="90889"/>
                  </a:lnTo>
                  <a:lnTo>
                    <a:pt x="9626" y="89073"/>
                  </a:lnTo>
                  <a:close/>
                </a:path>
                <a:path w="93979" h="127000">
                  <a:moveTo>
                    <a:pt x="48250" y="0"/>
                  </a:moveTo>
                  <a:lnTo>
                    <a:pt x="10896" y="14694"/>
                  </a:lnTo>
                  <a:lnTo>
                    <a:pt x="3935" y="30935"/>
                  </a:lnTo>
                  <a:lnTo>
                    <a:pt x="4610" y="40622"/>
                  </a:lnTo>
                  <a:lnTo>
                    <a:pt x="42367" y="64981"/>
                  </a:lnTo>
                  <a:lnTo>
                    <a:pt x="56070" y="67013"/>
                  </a:lnTo>
                  <a:lnTo>
                    <a:pt x="84170" y="92717"/>
                  </a:lnTo>
                  <a:lnTo>
                    <a:pt x="82808" y="99546"/>
                  </a:lnTo>
                  <a:lnTo>
                    <a:pt x="51150" y="117703"/>
                  </a:lnTo>
                  <a:lnTo>
                    <a:pt x="78974" y="117703"/>
                  </a:lnTo>
                  <a:lnTo>
                    <a:pt x="85654" y="112814"/>
                  </a:lnTo>
                  <a:lnTo>
                    <a:pt x="91457" y="104268"/>
                  </a:lnTo>
                  <a:lnTo>
                    <a:pt x="93961" y="94312"/>
                  </a:lnTo>
                  <a:lnTo>
                    <a:pt x="93014" y="83535"/>
                  </a:lnTo>
                  <a:lnTo>
                    <a:pt x="63449" y="58161"/>
                  </a:lnTo>
                  <a:lnTo>
                    <a:pt x="56921" y="57678"/>
                  </a:lnTo>
                  <a:lnTo>
                    <a:pt x="43916" y="55697"/>
                  </a:lnTo>
                  <a:lnTo>
                    <a:pt x="13675" y="34374"/>
                  </a:lnTo>
                  <a:lnTo>
                    <a:pt x="13707" y="32469"/>
                  </a:lnTo>
                  <a:lnTo>
                    <a:pt x="43954" y="7945"/>
                  </a:lnTo>
                  <a:lnTo>
                    <a:pt x="74017" y="7945"/>
                  </a:lnTo>
                  <a:lnTo>
                    <a:pt x="63967" y="2683"/>
                  </a:lnTo>
                  <a:lnTo>
                    <a:pt x="48250" y="0"/>
                  </a:lnTo>
                  <a:close/>
                </a:path>
                <a:path w="93979" h="127000">
                  <a:moveTo>
                    <a:pt x="74017" y="7945"/>
                  </a:moveTo>
                  <a:lnTo>
                    <a:pt x="43954" y="7945"/>
                  </a:lnTo>
                  <a:lnTo>
                    <a:pt x="52108" y="8783"/>
                  </a:lnTo>
                  <a:lnTo>
                    <a:pt x="62847" y="11238"/>
                  </a:lnTo>
                  <a:lnTo>
                    <a:pt x="71632" y="16160"/>
                  </a:lnTo>
                  <a:lnTo>
                    <a:pt x="78005" y="23462"/>
                  </a:lnTo>
                  <a:lnTo>
                    <a:pt x="81508" y="33053"/>
                  </a:lnTo>
                  <a:lnTo>
                    <a:pt x="81584" y="33535"/>
                  </a:lnTo>
                  <a:lnTo>
                    <a:pt x="82118" y="34297"/>
                  </a:lnTo>
                  <a:lnTo>
                    <a:pt x="91109" y="34374"/>
                  </a:lnTo>
                  <a:lnTo>
                    <a:pt x="91059" y="32469"/>
                  </a:lnTo>
                  <a:lnTo>
                    <a:pt x="90919" y="31694"/>
                  </a:lnTo>
                  <a:lnTo>
                    <a:pt x="89190" y="25319"/>
                  </a:lnTo>
                  <a:lnTo>
                    <a:pt x="86367" y="19537"/>
                  </a:lnTo>
                  <a:lnTo>
                    <a:pt x="82480" y="14360"/>
                  </a:lnTo>
                  <a:lnTo>
                    <a:pt x="77558" y="9799"/>
                  </a:lnTo>
                  <a:lnTo>
                    <a:pt x="74017" y="79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1"/>
            <p:cNvSpPr/>
            <p:nvPr/>
          </p:nvSpPr>
          <p:spPr>
            <a:xfrm>
              <a:off x="9024704" y="7318490"/>
              <a:ext cx="113664" cy="126364"/>
            </a:xfrm>
            <a:custGeom>
              <a:avLst/>
              <a:gdLst/>
              <a:ahLst/>
              <a:cxnLst/>
              <a:rect l="l" t="t" r="r" b="b"/>
              <a:pathLst>
                <a:path w="113665" h="126365">
                  <a:moveTo>
                    <a:pt x="69505" y="0"/>
                  </a:moveTo>
                  <a:lnTo>
                    <a:pt x="44393" y="3514"/>
                  </a:lnTo>
                  <a:lnTo>
                    <a:pt x="21186" y="16860"/>
                  </a:lnTo>
                  <a:lnTo>
                    <a:pt x="5326" y="38150"/>
                  </a:lnTo>
                  <a:lnTo>
                    <a:pt x="0" y="62771"/>
                  </a:lnTo>
                  <a:lnTo>
                    <a:pt x="5241" y="87487"/>
                  </a:lnTo>
                  <a:lnTo>
                    <a:pt x="21085" y="109062"/>
                  </a:lnTo>
                  <a:lnTo>
                    <a:pt x="43946" y="122459"/>
                  </a:lnTo>
                  <a:lnTo>
                    <a:pt x="69007" y="126133"/>
                  </a:lnTo>
                  <a:lnTo>
                    <a:pt x="93160" y="120941"/>
                  </a:lnTo>
                  <a:lnTo>
                    <a:pt x="99124" y="117032"/>
                  </a:lnTo>
                  <a:lnTo>
                    <a:pt x="65133" y="117032"/>
                  </a:lnTo>
                  <a:lnTo>
                    <a:pt x="43744" y="112506"/>
                  </a:lnTo>
                  <a:lnTo>
                    <a:pt x="25428" y="100414"/>
                  </a:lnTo>
                  <a:lnTo>
                    <a:pt x="13847" y="83413"/>
                  </a:lnTo>
                  <a:lnTo>
                    <a:pt x="9712" y="64081"/>
                  </a:lnTo>
                  <a:lnTo>
                    <a:pt x="13073" y="44598"/>
                  </a:lnTo>
                  <a:lnTo>
                    <a:pt x="23980" y="27147"/>
                  </a:lnTo>
                  <a:lnTo>
                    <a:pt x="42367" y="14161"/>
                  </a:lnTo>
                  <a:lnTo>
                    <a:pt x="64198" y="9051"/>
                  </a:lnTo>
                  <a:lnTo>
                    <a:pt x="99236" y="9051"/>
                  </a:lnTo>
                  <a:lnTo>
                    <a:pt x="93429" y="5236"/>
                  </a:lnTo>
                  <a:lnTo>
                    <a:pt x="69505" y="0"/>
                  </a:lnTo>
                  <a:close/>
                </a:path>
                <a:path w="113665" h="126365">
                  <a:moveTo>
                    <a:pt x="106657" y="101455"/>
                  </a:moveTo>
                  <a:lnTo>
                    <a:pt x="86977" y="113508"/>
                  </a:lnTo>
                  <a:lnTo>
                    <a:pt x="65133" y="117032"/>
                  </a:lnTo>
                  <a:lnTo>
                    <a:pt x="99124" y="117032"/>
                  </a:lnTo>
                  <a:lnTo>
                    <a:pt x="113299" y="107742"/>
                  </a:lnTo>
                  <a:lnTo>
                    <a:pt x="106657" y="101455"/>
                  </a:lnTo>
                  <a:close/>
                </a:path>
                <a:path w="113665" h="126365">
                  <a:moveTo>
                    <a:pt x="99236" y="9051"/>
                  </a:moveTo>
                  <a:lnTo>
                    <a:pt x="64198" y="9051"/>
                  </a:lnTo>
                  <a:lnTo>
                    <a:pt x="86538" y="12297"/>
                  </a:lnTo>
                  <a:lnTo>
                    <a:pt x="106454" y="24379"/>
                  </a:lnTo>
                  <a:lnTo>
                    <a:pt x="113071" y="18143"/>
                  </a:lnTo>
                  <a:lnTo>
                    <a:pt x="99236" y="9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2"/>
            <p:cNvSpPr/>
            <p:nvPr/>
          </p:nvSpPr>
          <p:spPr>
            <a:xfrm>
              <a:off x="9726117" y="7320724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539"/>
                  </a:lnTo>
                </a:path>
              </a:pathLst>
            </a:custGeom>
            <a:ln w="9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8640068" y="7230267"/>
              <a:ext cx="283210" cy="302895"/>
            </a:xfrm>
            <a:custGeom>
              <a:avLst/>
              <a:gdLst/>
              <a:ahLst/>
              <a:cxnLst/>
              <a:rect l="l" t="t" r="r" b="b"/>
              <a:pathLst>
                <a:path w="283209" h="302895">
                  <a:moveTo>
                    <a:pt x="146126" y="0"/>
                  </a:moveTo>
                  <a:lnTo>
                    <a:pt x="136994" y="0"/>
                  </a:lnTo>
                  <a:lnTo>
                    <a:pt x="136994" y="16776"/>
                  </a:lnTo>
                  <a:lnTo>
                    <a:pt x="109946" y="20201"/>
                  </a:lnTo>
                  <a:lnTo>
                    <a:pt x="62044" y="39915"/>
                  </a:lnTo>
                  <a:lnTo>
                    <a:pt x="23897" y="76230"/>
                  </a:lnTo>
                  <a:lnTo>
                    <a:pt x="3254" y="121726"/>
                  </a:lnTo>
                  <a:lnTo>
                    <a:pt x="0" y="147294"/>
                  </a:lnTo>
                  <a:lnTo>
                    <a:pt x="1164" y="170177"/>
                  </a:lnTo>
                  <a:lnTo>
                    <a:pt x="15271" y="212559"/>
                  </a:lnTo>
                  <a:lnTo>
                    <a:pt x="50413" y="254265"/>
                  </a:lnTo>
                  <a:lnTo>
                    <a:pt x="104904" y="281137"/>
                  </a:lnTo>
                  <a:lnTo>
                    <a:pt x="137045" y="285851"/>
                  </a:lnTo>
                  <a:lnTo>
                    <a:pt x="137045" y="302641"/>
                  </a:lnTo>
                  <a:lnTo>
                    <a:pt x="146227" y="302641"/>
                  </a:lnTo>
                  <a:lnTo>
                    <a:pt x="146227" y="285762"/>
                  </a:lnTo>
                  <a:lnTo>
                    <a:pt x="173097" y="282397"/>
                  </a:lnTo>
                  <a:lnTo>
                    <a:pt x="190541" y="277075"/>
                  </a:lnTo>
                  <a:lnTo>
                    <a:pt x="136590" y="277063"/>
                  </a:lnTo>
                  <a:lnTo>
                    <a:pt x="102734" y="271279"/>
                  </a:lnTo>
                  <a:lnTo>
                    <a:pt x="47741" y="239817"/>
                  </a:lnTo>
                  <a:lnTo>
                    <a:pt x="13023" y="181692"/>
                  </a:lnTo>
                  <a:lnTo>
                    <a:pt x="9167" y="147608"/>
                  </a:lnTo>
                  <a:lnTo>
                    <a:pt x="15244" y="113720"/>
                  </a:lnTo>
                  <a:lnTo>
                    <a:pt x="55598" y="55799"/>
                  </a:lnTo>
                  <a:lnTo>
                    <a:pt x="111392" y="28935"/>
                  </a:lnTo>
                  <a:lnTo>
                    <a:pt x="136867" y="25908"/>
                  </a:lnTo>
                  <a:lnTo>
                    <a:pt x="146203" y="25908"/>
                  </a:lnTo>
                  <a:lnTo>
                    <a:pt x="146202" y="25488"/>
                  </a:lnTo>
                  <a:lnTo>
                    <a:pt x="190269" y="25488"/>
                  </a:lnTo>
                  <a:lnTo>
                    <a:pt x="174409" y="20427"/>
                  </a:lnTo>
                  <a:lnTo>
                    <a:pt x="146224" y="16776"/>
                  </a:lnTo>
                  <a:lnTo>
                    <a:pt x="146126" y="0"/>
                  </a:lnTo>
                  <a:close/>
                </a:path>
                <a:path w="283209" h="302895">
                  <a:moveTo>
                    <a:pt x="148098" y="251510"/>
                  </a:moveTo>
                  <a:lnTo>
                    <a:pt x="137045" y="251510"/>
                  </a:lnTo>
                  <a:lnTo>
                    <a:pt x="136880" y="276313"/>
                  </a:lnTo>
                  <a:lnTo>
                    <a:pt x="136664" y="277075"/>
                  </a:lnTo>
                  <a:lnTo>
                    <a:pt x="190583" y="277063"/>
                  </a:lnTo>
                  <a:lnTo>
                    <a:pt x="146316" y="277063"/>
                  </a:lnTo>
                  <a:lnTo>
                    <a:pt x="146221" y="258918"/>
                  </a:lnTo>
                  <a:lnTo>
                    <a:pt x="146113" y="252120"/>
                  </a:lnTo>
                  <a:lnTo>
                    <a:pt x="146685" y="251599"/>
                  </a:lnTo>
                  <a:lnTo>
                    <a:pt x="148098" y="251510"/>
                  </a:lnTo>
                  <a:close/>
                </a:path>
                <a:path w="283209" h="302895">
                  <a:moveTo>
                    <a:pt x="190269" y="25488"/>
                  </a:moveTo>
                  <a:lnTo>
                    <a:pt x="146202" y="25488"/>
                  </a:lnTo>
                  <a:lnTo>
                    <a:pt x="178540" y="30691"/>
                  </a:lnTo>
                  <a:lnTo>
                    <a:pt x="207138" y="41913"/>
                  </a:lnTo>
                  <a:lnTo>
                    <a:pt x="231872" y="59321"/>
                  </a:lnTo>
                  <a:lnTo>
                    <a:pt x="252615" y="83083"/>
                  </a:lnTo>
                  <a:lnTo>
                    <a:pt x="268517" y="115108"/>
                  </a:lnTo>
                  <a:lnTo>
                    <a:pt x="274242" y="149275"/>
                  </a:lnTo>
                  <a:lnTo>
                    <a:pt x="269773" y="183510"/>
                  </a:lnTo>
                  <a:lnTo>
                    <a:pt x="234288" y="240987"/>
                  </a:lnTo>
                  <a:lnTo>
                    <a:pt x="179779" y="271484"/>
                  </a:lnTo>
                  <a:lnTo>
                    <a:pt x="146316" y="277063"/>
                  </a:lnTo>
                  <a:lnTo>
                    <a:pt x="190583" y="277063"/>
                  </a:lnTo>
                  <a:lnTo>
                    <a:pt x="241566" y="246532"/>
                  </a:lnTo>
                  <a:lnTo>
                    <a:pt x="271703" y="205324"/>
                  </a:lnTo>
                  <a:lnTo>
                    <a:pt x="283171" y="156400"/>
                  </a:lnTo>
                  <a:lnTo>
                    <a:pt x="281604" y="129476"/>
                  </a:lnTo>
                  <a:lnTo>
                    <a:pt x="262649" y="81030"/>
                  </a:lnTo>
                  <a:lnTo>
                    <a:pt x="224069" y="41770"/>
                  </a:lnTo>
                  <a:lnTo>
                    <a:pt x="200417" y="28727"/>
                  </a:lnTo>
                  <a:lnTo>
                    <a:pt x="190269" y="25488"/>
                  </a:lnTo>
                  <a:close/>
                </a:path>
                <a:path w="283209" h="302895">
                  <a:moveTo>
                    <a:pt x="146203" y="25908"/>
                  </a:moveTo>
                  <a:lnTo>
                    <a:pt x="136867" y="25908"/>
                  </a:lnTo>
                  <a:lnTo>
                    <a:pt x="136931" y="28727"/>
                  </a:lnTo>
                  <a:lnTo>
                    <a:pt x="137058" y="50469"/>
                  </a:lnTo>
                  <a:lnTo>
                    <a:pt x="136588" y="50876"/>
                  </a:lnTo>
                  <a:lnTo>
                    <a:pt x="134937" y="50977"/>
                  </a:lnTo>
                  <a:lnTo>
                    <a:pt x="100612" y="58553"/>
                  </a:lnTo>
                  <a:lnTo>
                    <a:pt x="71443" y="75968"/>
                  </a:lnTo>
                  <a:lnTo>
                    <a:pt x="49666" y="101341"/>
                  </a:lnTo>
                  <a:lnTo>
                    <a:pt x="37515" y="132791"/>
                  </a:lnTo>
                  <a:lnTo>
                    <a:pt x="37908" y="171820"/>
                  </a:lnTo>
                  <a:lnTo>
                    <a:pt x="80726" y="233523"/>
                  </a:lnTo>
                  <a:lnTo>
                    <a:pt x="118402" y="249313"/>
                  </a:lnTo>
                  <a:lnTo>
                    <a:pt x="129438" y="250825"/>
                  </a:lnTo>
                  <a:lnTo>
                    <a:pt x="136017" y="251650"/>
                  </a:lnTo>
                  <a:lnTo>
                    <a:pt x="137045" y="251510"/>
                  </a:lnTo>
                  <a:lnTo>
                    <a:pt x="148098" y="251510"/>
                  </a:lnTo>
                  <a:lnTo>
                    <a:pt x="148704" y="251472"/>
                  </a:lnTo>
                  <a:lnTo>
                    <a:pt x="167454" y="248753"/>
                  </a:lnTo>
                  <a:lnTo>
                    <a:pt x="184846" y="243124"/>
                  </a:lnTo>
                  <a:lnTo>
                    <a:pt x="185315" y="242874"/>
                  </a:lnTo>
                  <a:lnTo>
                    <a:pt x="136906" y="242874"/>
                  </a:lnTo>
                  <a:lnTo>
                    <a:pt x="117041" y="239974"/>
                  </a:lnTo>
                  <a:lnTo>
                    <a:pt x="68465" y="210870"/>
                  </a:lnTo>
                  <a:lnTo>
                    <a:pt x="45243" y="163477"/>
                  </a:lnTo>
                  <a:lnTo>
                    <a:pt x="45759" y="138208"/>
                  </a:lnTo>
                  <a:lnTo>
                    <a:pt x="68810" y="90678"/>
                  </a:lnTo>
                  <a:lnTo>
                    <a:pt x="110301" y="64560"/>
                  </a:lnTo>
                  <a:lnTo>
                    <a:pt x="136880" y="59486"/>
                  </a:lnTo>
                  <a:lnTo>
                    <a:pt x="184820" y="59486"/>
                  </a:lnTo>
                  <a:lnTo>
                    <a:pt x="184143" y="59145"/>
                  </a:lnTo>
                  <a:lnTo>
                    <a:pt x="169391" y="54250"/>
                  </a:lnTo>
                  <a:lnTo>
                    <a:pt x="153695" y="51396"/>
                  </a:lnTo>
                  <a:lnTo>
                    <a:pt x="151676" y="51168"/>
                  </a:lnTo>
                  <a:lnTo>
                    <a:pt x="149644" y="51155"/>
                  </a:lnTo>
                  <a:lnTo>
                    <a:pt x="147104" y="50800"/>
                  </a:lnTo>
                  <a:lnTo>
                    <a:pt x="146265" y="50114"/>
                  </a:lnTo>
                  <a:lnTo>
                    <a:pt x="146203" y="25908"/>
                  </a:lnTo>
                  <a:close/>
                </a:path>
                <a:path w="283209" h="302895">
                  <a:moveTo>
                    <a:pt x="146342" y="212064"/>
                  </a:moveTo>
                  <a:lnTo>
                    <a:pt x="136575" y="212064"/>
                  </a:lnTo>
                  <a:lnTo>
                    <a:pt x="137037" y="212538"/>
                  </a:lnTo>
                  <a:lnTo>
                    <a:pt x="137029" y="218224"/>
                  </a:lnTo>
                  <a:lnTo>
                    <a:pt x="136906" y="242874"/>
                  </a:lnTo>
                  <a:lnTo>
                    <a:pt x="185315" y="242874"/>
                  </a:lnTo>
                  <a:lnTo>
                    <a:pt x="146342" y="242849"/>
                  </a:lnTo>
                  <a:lnTo>
                    <a:pt x="146342" y="212064"/>
                  </a:lnTo>
                  <a:close/>
                </a:path>
                <a:path w="283209" h="302895">
                  <a:moveTo>
                    <a:pt x="210096" y="215976"/>
                  </a:moveTo>
                  <a:lnTo>
                    <a:pt x="196091" y="226940"/>
                  </a:lnTo>
                  <a:lnTo>
                    <a:pt x="180828" y="235070"/>
                  </a:lnTo>
                  <a:lnTo>
                    <a:pt x="164261" y="240372"/>
                  </a:lnTo>
                  <a:lnTo>
                    <a:pt x="146342" y="242849"/>
                  </a:lnTo>
                  <a:lnTo>
                    <a:pt x="185363" y="242849"/>
                  </a:lnTo>
                  <a:lnTo>
                    <a:pt x="200884" y="234600"/>
                  </a:lnTo>
                  <a:lnTo>
                    <a:pt x="215569" y="223202"/>
                  </a:lnTo>
                  <a:lnTo>
                    <a:pt x="215823" y="222986"/>
                  </a:lnTo>
                  <a:lnTo>
                    <a:pt x="216027" y="222719"/>
                  </a:lnTo>
                  <a:lnTo>
                    <a:pt x="216623" y="222097"/>
                  </a:lnTo>
                  <a:lnTo>
                    <a:pt x="215455" y="221119"/>
                  </a:lnTo>
                  <a:lnTo>
                    <a:pt x="214274" y="220205"/>
                  </a:lnTo>
                  <a:lnTo>
                    <a:pt x="212153" y="218224"/>
                  </a:lnTo>
                  <a:lnTo>
                    <a:pt x="211226" y="217144"/>
                  </a:lnTo>
                  <a:lnTo>
                    <a:pt x="210096" y="215976"/>
                  </a:lnTo>
                  <a:close/>
                </a:path>
                <a:path w="283209" h="302895">
                  <a:moveTo>
                    <a:pt x="184820" y="59486"/>
                  </a:moveTo>
                  <a:lnTo>
                    <a:pt x="136880" y="59486"/>
                  </a:lnTo>
                  <a:lnTo>
                    <a:pt x="136880" y="90411"/>
                  </a:lnTo>
                  <a:lnTo>
                    <a:pt x="101434" y="90411"/>
                  </a:lnTo>
                  <a:lnTo>
                    <a:pt x="101434" y="212102"/>
                  </a:lnTo>
                  <a:lnTo>
                    <a:pt x="146342" y="212064"/>
                  </a:lnTo>
                  <a:lnTo>
                    <a:pt x="146342" y="211823"/>
                  </a:lnTo>
                  <a:lnTo>
                    <a:pt x="149491" y="211137"/>
                  </a:lnTo>
                  <a:lnTo>
                    <a:pt x="152654" y="210591"/>
                  </a:lnTo>
                  <a:lnTo>
                    <a:pt x="155727" y="209765"/>
                  </a:lnTo>
                  <a:lnTo>
                    <a:pt x="171210" y="203136"/>
                  </a:lnTo>
                  <a:lnTo>
                    <a:pt x="110617" y="203136"/>
                  </a:lnTo>
                  <a:lnTo>
                    <a:pt x="110617" y="99402"/>
                  </a:lnTo>
                  <a:lnTo>
                    <a:pt x="171545" y="99402"/>
                  </a:lnTo>
                  <a:lnTo>
                    <a:pt x="171411" y="99288"/>
                  </a:lnTo>
                  <a:lnTo>
                    <a:pt x="147764" y="91147"/>
                  </a:lnTo>
                  <a:lnTo>
                    <a:pt x="146685" y="90982"/>
                  </a:lnTo>
                  <a:lnTo>
                    <a:pt x="146183" y="90681"/>
                  </a:lnTo>
                  <a:lnTo>
                    <a:pt x="146215" y="60439"/>
                  </a:lnTo>
                  <a:lnTo>
                    <a:pt x="146431" y="59702"/>
                  </a:lnTo>
                  <a:lnTo>
                    <a:pt x="185249" y="59702"/>
                  </a:lnTo>
                  <a:lnTo>
                    <a:pt x="184820" y="59486"/>
                  </a:lnTo>
                  <a:close/>
                </a:path>
                <a:path w="283209" h="302895">
                  <a:moveTo>
                    <a:pt x="171545" y="99402"/>
                  </a:moveTo>
                  <a:lnTo>
                    <a:pt x="136817" y="99402"/>
                  </a:lnTo>
                  <a:lnTo>
                    <a:pt x="136817" y="203136"/>
                  </a:lnTo>
                  <a:lnTo>
                    <a:pt x="171210" y="203136"/>
                  </a:lnTo>
                  <a:lnTo>
                    <a:pt x="172693" y="202501"/>
                  </a:lnTo>
                  <a:lnTo>
                    <a:pt x="146342" y="202501"/>
                  </a:lnTo>
                  <a:lnTo>
                    <a:pt x="146342" y="99974"/>
                  </a:lnTo>
                  <a:lnTo>
                    <a:pt x="172217" y="99974"/>
                  </a:lnTo>
                  <a:lnTo>
                    <a:pt x="171545" y="99402"/>
                  </a:lnTo>
                  <a:close/>
                </a:path>
                <a:path w="283209" h="302895">
                  <a:moveTo>
                    <a:pt x="172217" y="99974"/>
                  </a:moveTo>
                  <a:lnTo>
                    <a:pt x="146342" y="99974"/>
                  </a:lnTo>
                  <a:lnTo>
                    <a:pt x="164142" y="105484"/>
                  </a:lnTo>
                  <a:lnTo>
                    <a:pt x="179319" y="116920"/>
                  </a:lnTo>
                  <a:lnTo>
                    <a:pt x="189660" y="133269"/>
                  </a:lnTo>
                  <a:lnTo>
                    <a:pt x="192951" y="153517"/>
                  </a:lnTo>
                  <a:lnTo>
                    <a:pt x="188158" y="172738"/>
                  </a:lnTo>
                  <a:lnTo>
                    <a:pt x="177218" y="187748"/>
                  </a:lnTo>
                  <a:lnTo>
                    <a:pt x="162493" y="197889"/>
                  </a:lnTo>
                  <a:lnTo>
                    <a:pt x="146342" y="202501"/>
                  </a:lnTo>
                  <a:lnTo>
                    <a:pt x="172693" y="202501"/>
                  </a:lnTo>
                  <a:lnTo>
                    <a:pt x="173009" y="202366"/>
                  </a:lnTo>
                  <a:lnTo>
                    <a:pt x="186983" y="190801"/>
                  </a:lnTo>
                  <a:lnTo>
                    <a:pt x="196873" y="175936"/>
                  </a:lnTo>
                  <a:lnTo>
                    <a:pt x="201904" y="158635"/>
                  </a:lnTo>
                  <a:lnTo>
                    <a:pt x="200088" y="135035"/>
                  </a:lnTo>
                  <a:lnTo>
                    <a:pt x="189388" y="114585"/>
                  </a:lnTo>
                  <a:lnTo>
                    <a:pt x="172217" y="99974"/>
                  </a:lnTo>
                  <a:close/>
                </a:path>
                <a:path w="283209" h="302895">
                  <a:moveTo>
                    <a:pt x="185249" y="59702"/>
                  </a:moveTo>
                  <a:lnTo>
                    <a:pt x="146431" y="59702"/>
                  </a:lnTo>
                  <a:lnTo>
                    <a:pt x="164241" y="62149"/>
                  </a:lnTo>
                  <a:lnTo>
                    <a:pt x="180703" y="67390"/>
                  </a:lnTo>
                  <a:lnTo>
                    <a:pt x="195824" y="75392"/>
                  </a:lnTo>
                  <a:lnTo>
                    <a:pt x="209613" y="86118"/>
                  </a:lnTo>
                  <a:lnTo>
                    <a:pt x="216204" y="79870"/>
                  </a:lnTo>
                  <a:lnTo>
                    <a:pt x="214541" y="78409"/>
                  </a:lnTo>
                  <a:lnTo>
                    <a:pt x="212712" y="76720"/>
                  </a:lnTo>
                  <a:lnTo>
                    <a:pt x="210781" y="75133"/>
                  </a:lnTo>
                  <a:lnTo>
                    <a:pt x="197943" y="66100"/>
                  </a:lnTo>
                  <a:lnTo>
                    <a:pt x="185249" y="5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4"/>
            <p:cNvSpPr/>
            <p:nvPr/>
          </p:nvSpPr>
          <p:spPr>
            <a:xfrm>
              <a:off x="9505529" y="7320680"/>
              <a:ext cx="91440" cy="124460"/>
            </a:xfrm>
            <a:custGeom>
              <a:avLst/>
              <a:gdLst/>
              <a:ahLst/>
              <a:cxnLst/>
              <a:rect l="l" t="t" r="r" b="b"/>
              <a:pathLst>
                <a:path w="91440" h="124459">
                  <a:moveTo>
                    <a:pt x="9299" y="76"/>
                  </a:moveTo>
                  <a:lnTo>
                    <a:pt x="28" y="76"/>
                  </a:lnTo>
                  <a:lnTo>
                    <a:pt x="0" y="40220"/>
                  </a:lnTo>
                  <a:lnTo>
                    <a:pt x="139" y="81965"/>
                  </a:lnTo>
                  <a:lnTo>
                    <a:pt x="19391" y="117484"/>
                  </a:lnTo>
                  <a:lnTo>
                    <a:pt x="45448" y="124061"/>
                  </a:lnTo>
                  <a:lnTo>
                    <a:pt x="53365" y="123487"/>
                  </a:lnTo>
                  <a:lnTo>
                    <a:pt x="61267" y="121818"/>
                  </a:lnTo>
                  <a:lnTo>
                    <a:pt x="69040" y="118802"/>
                  </a:lnTo>
                  <a:lnTo>
                    <a:pt x="73881" y="115646"/>
                  </a:lnTo>
                  <a:lnTo>
                    <a:pt x="48517" y="115646"/>
                  </a:lnTo>
                  <a:lnTo>
                    <a:pt x="42243" y="115379"/>
                  </a:lnTo>
                  <a:lnTo>
                    <a:pt x="10226" y="89293"/>
                  </a:lnTo>
                  <a:lnTo>
                    <a:pt x="9324" y="83870"/>
                  </a:lnTo>
                  <a:lnTo>
                    <a:pt x="9299" y="76"/>
                  </a:lnTo>
                  <a:close/>
                </a:path>
                <a:path w="91440" h="124459">
                  <a:moveTo>
                    <a:pt x="90884" y="0"/>
                  </a:moveTo>
                  <a:lnTo>
                    <a:pt x="81575" y="0"/>
                  </a:lnTo>
                  <a:lnTo>
                    <a:pt x="81499" y="81965"/>
                  </a:lnTo>
                  <a:lnTo>
                    <a:pt x="81054" y="85788"/>
                  </a:lnTo>
                  <a:lnTo>
                    <a:pt x="54689" y="115163"/>
                  </a:lnTo>
                  <a:lnTo>
                    <a:pt x="48517" y="115646"/>
                  </a:lnTo>
                  <a:lnTo>
                    <a:pt x="73881" y="115646"/>
                  </a:lnTo>
                  <a:lnTo>
                    <a:pt x="90922" y="86360"/>
                  </a:lnTo>
                  <a:lnTo>
                    <a:pt x="90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"/>
          <p:cNvSpPr/>
          <p:nvPr/>
        </p:nvSpPr>
        <p:spPr>
          <a:xfrm>
            <a:off x="3152428" y="2347467"/>
            <a:ext cx="629959" cy="610658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3"/>
          <p:cNvSpPr/>
          <p:nvPr/>
        </p:nvSpPr>
        <p:spPr>
          <a:xfrm>
            <a:off x="3780866" y="2348762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092628" y="2050442"/>
            <a:ext cx="37303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22" dirty="0">
                <a:solidFill>
                  <a:srgbClr val="6DCDB8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CDB8"/>
                </a:solidFill>
                <a:latin typeface="Arial"/>
                <a:cs typeface="Arial"/>
              </a:rPr>
              <a:t>ow</a:t>
            </a:r>
          </a:p>
        </p:txBody>
      </p:sp>
      <p:sp>
        <p:nvSpPr>
          <p:cNvPr id="39" name="object 11"/>
          <p:cNvSpPr txBox="1"/>
          <p:nvPr/>
        </p:nvSpPr>
        <p:spPr>
          <a:xfrm>
            <a:off x="4092628" y="3606350"/>
            <a:ext cx="37195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22" dirty="0">
                <a:solidFill>
                  <a:srgbClr val="847441"/>
                </a:solidFill>
                <a:latin typeface="Arial"/>
                <a:cs typeface="Arial"/>
              </a:rPr>
              <a:t>N</a:t>
            </a:r>
            <a:r>
              <a:rPr sz="1400" spc="-4" dirty="0">
                <a:solidFill>
                  <a:srgbClr val="847441"/>
                </a:solidFill>
                <a:latin typeface="Arial"/>
                <a:cs typeface="Arial"/>
              </a:rPr>
              <a:t>ew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4092627" y="5105138"/>
            <a:ext cx="38824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7"/>
            <a:r>
              <a:rPr sz="1400" spc="-4" dirty="0">
                <a:solidFill>
                  <a:srgbClr val="5E8AB4"/>
                </a:solidFill>
                <a:latin typeface="Arial"/>
                <a:cs typeface="Arial"/>
              </a:rPr>
              <a:t>N</a:t>
            </a:r>
            <a:r>
              <a:rPr sz="1400" spc="-22" dirty="0">
                <a:solidFill>
                  <a:srgbClr val="5E8AB4"/>
                </a:solidFill>
                <a:latin typeface="Arial"/>
                <a:cs typeface="Arial"/>
              </a:rPr>
              <a:t>e</a:t>
            </a:r>
            <a:r>
              <a:rPr sz="1400" spc="44" dirty="0">
                <a:solidFill>
                  <a:srgbClr val="5E8AB4"/>
                </a:solidFill>
                <a:latin typeface="Arial"/>
                <a:cs typeface="Arial"/>
              </a:rPr>
              <a:t>xt</a:t>
            </a:r>
            <a:endParaRPr sz="1400" dirty="0">
              <a:solidFill>
                <a:srgbClr val="5E8AB4"/>
              </a:solidFill>
              <a:latin typeface="Arial"/>
              <a:cs typeface="Arial"/>
            </a:endParaRPr>
          </a:p>
        </p:txBody>
      </p:sp>
      <p:sp>
        <p:nvSpPr>
          <p:cNvPr id="41" name="object 2"/>
          <p:cNvSpPr/>
          <p:nvPr/>
        </p:nvSpPr>
        <p:spPr>
          <a:xfrm flipV="1">
            <a:off x="3284745" y="4968260"/>
            <a:ext cx="627961" cy="462145"/>
          </a:xfrm>
          <a:custGeom>
            <a:avLst/>
            <a:gdLst/>
            <a:ahLst/>
            <a:cxnLst/>
            <a:rect l="l" t="t" r="r" b="b"/>
            <a:pathLst>
              <a:path w="1459864" h="1189989">
                <a:moveTo>
                  <a:pt x="1459471" y="0"/>
                </a:moveTo>
                <a:lnTo>
                  <a:pt x="0" y="1189469"/>
                </a:lnTo>
              </a:path>
            </a:pathLst>
          </a:cu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3"/>
          <p:cNvSpPr/>
          <p:nvPr/>
        </p:nvSpPr>
        <p:spPr>
          <a:xfrm flipV="1">
            <a:off x="3911186" y="5432849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5" name="object 5"/>
          <p:cNvSpPr/>
          <p:nvPr/>
        </p:nvSpPr>
        <p:spPr>
          <a:xfrm>
            <a:off x="4767483" y="2185235"/>
            <a:ext cx="329597" cy="332823"/>
          </a:xfrm>
          <a:custGeom>
            <a:avLst/>
            <a:gdLst/>
            <a:ahLst/>
            <a:cxnLst/>
            <a:rect l="l" t="t" r="r" b="b"/>
            <a:pathLst>
              <a:path w="385445" h="367030">
                <a:moveTo>
                  <a:pt x="192570" y="0"/>
                </a:moveTo>
                <a:lnTo>
                  <a:pt x="141390" y="6566"/>
                </a:lnTo>
                <a:lnTo>
                  <a:pt x="95397" y="25064"/>
                </a:lnTo>
                <a:lnTo>
                  <a:pt x="56427" y="53744"/>
                </a:lnTo>
                <a:lnTo>
                  <a:pt x="26314" y="90861"/>
                </a:lnTo>
                <a:lnTo>
                  <a:pt x="6894" y="134666"/>
                </a:lnTo>
                <a:lnTo>
                  <a:pt x="0" y="183438"/>
                </a:lnTo>
                <a:lnTo>
                  <a:pt x="6889" y="232223"/>
                </a:lnTo>
                <a:lnTo>
                  <a:pt x="26301" y="276028"/>
                </a:lnTo>
                <a:lnTo>
                  <a:pt x="56418" y="313155"/>
                </a:lnTo>
                <a:lnTo>
                  <a:pt x="95400" y="341841"/>
                </a:lnTo>
                <a:lnTo>
                  <a:pt x="141409" y="360336"/>
                </a:lnTo>
                <a:lnTo>
                  <a:pt x="192633" y="366890"/>
                </a:lnTo>
                <a:lnTo>
                  <a:pt x="243818" y="360323"/>
                </a:lnTo>
                <a:lnTo>
                  <a:pt x="289811" y="341826"/>
                </a:lnTo>
                <a:lnTo>
                  <a:pt x="328780" y="313145"/>
                </a:lnTo>
                <a:lnTo>
                  <a:pt x="358892" y="276026"/>
                </a:lnTo>
                <a:lnTo>
                  <a:pt x="378313" y="232204"/>
                </a:lnTo>
                <a:lnTo>
                  <a:pt x="385203" y="183413"/>
                </a:lnTo>
                <a:lnTo>
                  <a:pt x="378310" y="134650"/>
                </a:lnTo>
                <a:lnTo>
                  <a:pt x="358890" y="90836"/>
                </a:lnTo>
                <a:lnTo>
                  <a:pt x="328777" y="53716"/>
                </a:lnTo>
                <a:lnTo>
                  <a:pt x="289804" y="25038"/>
                </a:lnTo>
                <a:lnTo>
                  <a:pt x="243803" y="6550"/>
                </a:lnTo>
                <a:lnTo>
                  <a:pt x="192570" y="0"/>
                </a:lnTo>
                <a:close/>
              </a:path>
            </a:pathLst>
          </a:custGeom>
          <a:solidFill>
            <a:srgbClr val="6DCDB8"/>
          </a:solidFill>
          <a:ln>
            <a:solidFill>
              <a:srgbClr val="6DCDB8"/>
            </a:solidFill>
          </a:ln>
        </p:spPr>
        <p:txBody>
          <a:bodyPr wrap="square" lIns="0" tIns="0" rIns="0" bIns="0" rtlCol="0"/>
          <a:lstStyle/>
          <a:p>
            <a:endParaRPr lang="it-IT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6" name="object 5"/>
          <p:cNvSpPr/>
          <p:nvPr/>
        </p:nvSpPr>
        <p:spPr>
          <a:xfrm>
            <a:off x="4714264" y="3795536"/>
            <a:ext cx="379009" cy="401921"/>
          </a:xfrm>
          <a:custGeom>
            <a:avLst/>
            <a:gdLst/>
            <a:ahLst/>
            <a:cxnLst/>
            <a:rect l="l" t="t" r="r" b="b"/>
            <a:pathLst>
              <a:path w="443229" h="443230">
                <a:moveTo>
                  <a:pt x="221399" y="0"/>
                </a:moveTo>
                <a:lnTo>
                  <a:pt x="0" y="221399"/>
                </a:lnTo>
                <a:lnTo>
                  <a:pt x="221399" y="442798"/>
                </a:lnTo>
                <a:lnTo>
                  <a:pt x="442798" y="221399"/>
                </a:lnTo>
                <a:lnTo>
                  <a:pt x="221399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296979" y="1045803"/>
            <a:ext cx="8617959" cy="672288"/>
          </a:xfrm>
        </p:spPr>
        <p:txBody>
          <a:bodyPr lIns="0" tIns="0" rIns="0" bIns="0">
            <a:noAutofit/>
          </a:bodyPr>
          <a:lstStyle>
            <a:lvl1pPr marL="12617" indent="0" algn="just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. </a:t>
            </a:r>
          </a:p>
        </p:txBody>
      </p:sp>
      <p:sp>
        <p:nvSpPr>
          <p:cNvPr id="50" name="Segnaposto testo 3"/>
          <p:cNvSpPr>
            <a:spLocks noGrp="1"/>
          </p:cNvSpPr>
          <p:nvPr>
            <p:ph type="body" sz="half" idx="20" hasCustomPrompt="1"/>
          </p:nvPr>
        </p:nvSpPr>
        <p:spPr>
          <a:xfrm>
            <a:off x="5288750" y="2019308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half" idx="21" hasCustomPrompt="1"/>
          </p:nvPr>
        </p:nvSpPr>
        <p:spPr>
          <a:xfrm>
            <a:off x="5288750" y="3474300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3" name="Segnaposto testo 3"/>
          <p:cNvSpPr>
            <a:spLocks noGrp="1"/>
          </p:cNvSpPr>
          <p:nvPr>
            <p:ph type="body" sz="half" idx="22" hasCustomPrompt="1"/>
          </p:nvPr>
        </p:nvSpPr>
        <p:spPr>
          <a:xfrm>
            <a:off x="5288750" y="4968261"/>
            <a:ext cx="3626187" cy="888301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rgbClr val="3C3C3B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ex. </a:t>
            </a:r>
          </a:p>
        </p:txBody>
      </p:sp>
      <p:sp>
        <p:nvSpPr>
          <p:cNvPr id="54" name="Segnaposto testo 3"/>
          <p:cNvSpPr>
            <a:spLocks noGrp="1"/>
          </p:cNvSpPr>
          <p:nvPr>
            <p:ph type="body" sz="half" idx="23" hasCustomPrompt="1"/>
          </p:nvPr>
        </p:nvSpPr>
        <p:spPr>
          <a:xfrm>
            <a:off x="1448891" y="3358213"/>
            <a:ext cx="1703536" cy="990655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847441"/>
                </a:solidFill>
              </a:defRPr>
            </a:lvl1pPr>
            <a:lvl2pPr marL="400561" indent="0">
              <a:buNone/>
              <a:defRPr sz="1200"/>
            </a:lvl2pPr>
            <a:lvl3pPr marL="801117" indent="0">
              <a:buNone/>
              <a:defRPr sz="1100"/>
            </a:lvl3pPr>
            <a:lvl4pPr marL="1201674" indent="0">
              <a:buNone/>
              <a:defRPr sz="900"/>
            </a:lvl4pPr>
            <a:lvl5pPr marL="1602231" indent="0">
              <a:buNone/>
              <a:defRPr sz="900"/>
            </a:lvl5pPr>
            <a:lvl6pPr marL="2002789" indent="0">
              <a:buNone/>
              <a:defRPr sz="900"/>
            </a:lvl6pPr>
            <a:lvl7pPr marL="2403350" indent="0">
              <a:buNone/>
              <a:defRPr sz="900"/>
            </a:lvl7pPr>
            <a:lvl8pPr marL="2803906" indent="0">
              <a:buNone/>
              <a:defRPr sz="900"/>
            </a:lvl8pPr>
            <a:lvl9pPr marL="3204466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</a:t>
            </a:r>
          </a:p>
        </p:txBody>
      </p:sp>
      <p:sp>
        <p:nvSpPr>
          <p:cNvPr id="35" name="Anello 34"/>
          <p:cNvSpPr/>
          <p:nvPr/>
        </p:nvSpPr>
        <p:spPr>
          <a:xfrm>
            <a:off x="745551" y="2391059"/>
            <a:ext cx="3015779" cy="3190035"/>
          </a:xfrm>
          <a:prstGeom prst="donut">
            <a:avLst>
              <a:gd name="adj" fmla="val 978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2" tIns="40056" rIns="80112" bIns="40056"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6" name="object 3"/>
          <p:cNvSpPr/>
          <p:nvPr/>
        </p:nvSpPr>
        <p:spPr>
          <a:xfrm>
            <a:off x="3602855" y="3986077"/>
            <a:ext cx="1117479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130682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37" name="Titolo 1"/>
          <p:cNvSpPr>
            <a:spLocks noGrp="1"/>
          </p:cNvSpPr>
          <p:nvPr>
            <p:ph type="title" hasCustomPrompt="1"/>
          </p:nvPr>
        </p:nvSpPr>
        <p:spPr>
          <a:xfrm>
            <a:off x="304891" y="250481"/>
            <a:ext cx="8610048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4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object 6"/>
          <p:cNvSpPr/>
          <p:nvPr/>
        </p:nvSpPr>
        <p:spPr>
          <a:xfrm>
            <a:off x="4880477" y="5250467"/>
            <a:ext cx="182750" cy="385238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0" y="0"/>
                </a:moveTo>
                <a:lnTo>
                  <a:pt x="0" y="564006"/>
                </a:lnTo>
                <a:lnTo>
                  <a:pt x="271754" y="282003"/>
                </a:lnTo>
                <a:lnTo>
                  <a:pt x="0" y="0"/>
                </a:lnTo>
                <a:close/>
              </a:path>
            </a:pathLst>
          </a:custGeom>
          <a:solidFill>
            <a:srgbClr val="5E8AB4"/>
          </a:solidFill>
          <a:ln>
            <a:solidFill>
              <a:srgbClr val="5E8A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" y="7"/>
            <a:ext cx="9142473" cy="6907230"/>
            <a:chOff x="0" y="8"/>
            <a:chExt cx="10691614" cy="7617140"/>
          </a:xfrm>
        </p:grpSpPr>
        <p:grpSp>
          <p:nvGrpSpPr>
            <p:cNvPr id="9" name="Gruppo 8"/>
            <p:cNvGrpSpPr/>
            <p:nvPr/>
          </p:nvGrpSpPr>
          <p:grpSpPr>
            <a:xfrm>
              <a:off x="0" y="7149153"/>
              <a:ext cx="10691614" cy="467995"/>
              <a:chOff x="0" y="7149153"/>
              <a:chExt cx="10691614" cy="467995"/>
            </a:xfrm>
          </p:grpSpPr>
          <p:sp>
            <p:nvSpPr>
              <p:cNvPr id="11" name="object 3"/>
              <p:cNvSpPr/>
              <p:nvPr/>
            </p:nvSpPr>
            <p:spPr>
              <a:xfrm>
                <a:off x="0" y="7149153"/>
                <a:ext cx="779970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7799705" h="467995">
                    <a:moveTo>
                      <a:pt x="7799133" y="0"/>
                    </a:moveTo>
                    <a:lnTo>
                      <a:pt x="0" y="0"/>
                    </a:lnTo>
                    <a:lnTo>
                      <a:pt x="0" y="467995"/>
                    </a:lnTo>
                    <a:lnTo>
                      <a:pt x="7456233" y="467995"/>
                    </a:lnTo>
                    <a:lnTo>
                      <a:pt x="7799133" y="0"/>
                    </a:lnTo>
                    <a:close/>
                  </a:path>
                </a:pathLst>
              </a:custGeom>
              <a:solidFill>
                <a:srgbClr val="00A19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4"/>
              <p:cNvSpPr/>
              <p:nvPr/>
            </p:nvSpPr>
            <p:spPr>
              <a:xfrm>
                <a:off x="7687429" y="7149153"/>
                <a:ext cx="300418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004184" h="465454">
                    <a:moveTo>
                      <a:pt x="3004159" y="0"/>
                    </a:moveTo>
                    <a:lnTo>
                      <a:pt x="342900" y="0"/>
                    </a:lnTo>
                    <a:lnTo>
                      <a:pt x="0" y="464858"/>
                    </a:lnTo>
                    <a:lnTo>
                      <a:pt x="3004159" y="464858"/>
                    </a:lnTo>
                    <a:lnTo>
                      <a:pt x="3004159" y="0"/>
                    </a:lnTo>
                    <a:close/>
                  </a:path>
                </a:pathLst>
              </a:custGeom>
              <a:solidFill>
                <a:srgbClr val="004F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9138364" y="7318495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98" y="0"/>
                    </a:moveTo>
                    <a:lnTo>
                      <a:pt x="41040" y="4713"/>
                    </a:lnTo>
                    <a:lnTo>
                      <a:pt x="20059" y="17911"/>
                    </a:lnTo>
                    <a:lnTo>
                      <a:pt x="5698" y="37499"/>
                    </a:lnTo>
                    <a:lnTo>
                      <a:pt x="0" y="61379"/>
                    </a:lnTo>
                    <a:lnTo>
                      <a:pt x="4558" y="86016"/>
                    </a:lnTo>
                    <a:lnTo>
                      <a:pt x="18311" y="106529"/>
                    </a:lnTo>
                    <a:lnTo>
                      <a:pt x="39263" y="120652"/>
                    </a:lnTo>
                    <a:lnTo>
                      <a:pt x="65417" y="126123"/>
                    </a:lnTo>
                    <a:lnTo>
                      <a:pt x="91729" y="121450"/>
                    </a:lnTo>
                    <a:lnTo>
                      <a:pt x="98715" y="117081"/>
                    </a:lnTo>
                    <a:lnTo>
                      <a:pt x="66624" y="117081"/>
                    </a:lnTo>
                    <a:lnTo>
                      <a:pt x="44380" y="112827"/>
                    </a:lnTo>
                    <a:lnTo>
                      <a:pt x="26265" y="101209"/>
                    </a:lnTo>
                    <a:lnTo>
                      <a:pt x="14076" y="83937"/>
                    </a:lnTo>
                    <a:lnTo>
                      <a:pt x="9613" y="62725"/>
                    </a:lnTo>
                    <a:lnTo>
                      <a:pt x="14093" y="41886"/>
                    </a:lnTo>
                    <a:lnTo>
                      <a:pt x="26295" y="24828"/>
                    </a:lnTo>
                    <a:lnTo>
                      <a:pt x="44382" y="13301"/>
                    </a:lnTo>
                    <a:lnTo>
                      <a:pt x="66446" y="9067"/>
                    </a:lnTo>
                    <a:lnTo>
                      <a:pt x="98946" y="9067"/>
                    </a:lnTo>
                    <a:lnTo>
                      <a:pt x="92549" y="4964"/>
                    </a:lnTo>
                    <a:lnTo>
                      <a:pt x="66598" y="0"/>
                    </a:lnTo>
                    <a:close/>
                  </a:path>
                  <a:path w="133350" h="126365">
                    <a:moveTo>
                      <a:pt x="98946" y="9067"/>
                    </a:moveTo>
                    <a:lnTo>
                      <a:pt x="66446" y="9067"/>
                    </a:lnTo>
                    <a:lnTo>
                      <a:pt x="88560" y="13304"/>
                    </a:lnTo>
                    <a:lnTo>
                      <a:pt x="106675" y="24858"/>
                    </a:lnTo>
                    <a:lnTo>
                      <a:pt x="118929" y="41966"/>
                    </a:lnTo>
                    <a:lnTo>
                      <a:pt x="123416" y="62725"/>
                    </a:lnTo>
                    <a:lnTo>
                      <a:pt x="123325" y="63411"/>
                    </a:lnTo>
                    <a:lnTo>
                      <a:pt x="118966" y="83882"/>
                    </a:lnTo>
                    <a:lnTo>
                      <a:pt x="106749" y="101125"/>
                    </a:lnTo>
                    <a:lnTo>
                      <a:pt x="88675" y="112788"/>
                    </a:lnTo>
                    <a:lnTo>
                      <a:pt x="66624" y="117081"/>
                    </a:lnTo>
                    <a:lnTo>
                      <a:pt x="98715" y="117081"/>
                    </a:lnTo>
                    <a:lnTo>
                      <a:pt x="113161" y="108045"/>
                    </a:lnTo>
                    <a:lnTo>
                      <a:pt x="127609" y="88001"/>
                    </a:lnTo>
                    <a:lnTo>
                      <a:pt x="132969" y="63411"/>
                    </a:lnTo>
                    <a:lnTo>
                      <a:pt x="127849" y="38658"/>
                    </a:lnTo>
                    <a:lnTo>
                      <a:pt x="113671" y="18513"/>
                    </a:lnTo>
                    <a:lnTo>
                      <a:pt x="98946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9746113" y="7318496"/>
                <a:ext cx="133350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26365">
                    <a:moveTo>
                      <a:pt x="66509" y="0"/>
                    </a:moveTo>
                    <a:lnTo>
                      <a:pt x="40615" y="4925"/>
                    </a:lnTo>
                    <a:lnTo>
                      <a:pt x="19500" y="18373"/>
                    </a:lnTo>
                    <a:lnTo>
                      <a:pt x="5262" y="38351"/>
                    </a:lnTo>
                    <a:lnTo>
                      <a:pt x="0" y="62864"/>
                    </a:lnTo>
                    <a:lnTo>
                      <a:pt x="5033" y="87205"/>
                    </a:lnTo>
                    <a:lnTo>
                      <a:pt x="18967" y="107256"/>
                    </a:lnTo>
                    <a:lnTo>
                      <a:pt x="39797" y="120913"/>
                    </a:lnTo>
                    <a:lnTo>
                      <a:pt x="65519" y="126072"/>
                    </a:lnTo>
                    <a:lnTo>
                      <a:pt x="91926" y="121315"/>
                    </a:lnTo>
                    <a:lnTo>
                      <a:pt x="98715" y="117068"/>
                    </a:lnTo>
                    <a:lnTo>
                      <a:pt x="66484" y="117068"/>
                    </a:lnTo>
                    <a:lnTo>
                      <a:pt x="44369" y="112799"/>
                    </a:lnTo>
                    <a:lnTo>
                      <a:pt x="26262" y="101174"/>
                    </a:lnTo>
                    <a:lnTo>
                      <a:pt x="14039" y="83975"/>
                    </a:lnTo>
                    <a:lnTo>
                      <a:pt x="9590" y="63106"/>
                    </a:lnTo>
                    <a:lnTo>
                      <a:pt x="9587" y="62864"/>
                    </a:lnTo>
                    <a:lnTo>
                      <a:pt x="14058" y="41998"/>
                    </a:lnTo>
                    <a:lnTo>
                      <a:pt x="26284" y="24865"/>
                    </a:lnTo>
                    <a:lnTo>
                      <a:pt x="44426" y="13307"/>
                    </a:lnTo>
                    <a:lnTo>
                      <a:pt x="66598" y="9067"/>
                    </a:lnTo>
                    <a:lnTo>
                      <a:pt x="98888" y="9067"/>
                    </a:lnTo>
                    <a:lnTo>
                      <a:pt x="92450" y="4952"/>
                    </a:lnTo>
                    <a:lnTo>
                      <a:pt x="66509" y="0"/>
                    </a:lnTo>
                    <a:close/>
                  </a:path>
                  <a:path w="133350" h="126365">
                    <a:moveTo>
                      <a:pt x="98888" y="9067"/>
                    </a:moveTo>
                    <a:lnTo>
                      <a:pt x="66598" y="9067"/>
                    </a:lnTo>
                    <a:lnTo>
                      <a:pt x="88659" y="13310"/>
                    </a:lnTo>
                    <a:lnTo>
                      <a:pt x="106716" y="24885"/>
                    </a:lnTo>
                    <a:lnTo>
                      <a:pt x="118928" y="42036"/>
                    </a:lnTo>
                    <a:lnTo>
                      <a:pt x="123404" y="62864"/>
                    </a:lnTo>
                    <a:lnTo>
                      <a:pt x="123406" y="63106"/>
                    </a:lnTo>
                    <a:lnTo>
                      <a:pt x="118949" y="83978"/>
                    </a:lnTo>
                    <a:lnTo>
                      <a:pt x="106706" y="101177"/>
                    </a:lnTo>
                    <a:lnTo>
                      <a:pt x="88594" y="112801"/>
                    </a:lnTo>
                    <a:lnTo>
                      <a:pt x="66484" y="117068"/>
                    </a:lnTo>
                    <a:lnTo>
                      <a:pt x="98715" y="117068"/>
                    </a:lnTo>
                    <a:lnTo>
                      <a:pt x="113339" y="107919"/>
                    </a:lnTo>
                    <a:lnTo>
                      <a:pt x="127711" y="87859"/>
                    </a:lnTo>
                    <a:lnTo>
                      <a:pt x="132994" y="63106"/>
                    </a:lnTo>
                    <a:lnTo>
                      <a:pt x="127813" y="38522"/>
                    </a:lnTo>
                    <a:lnTo>
                      <a:pt x="113591" y="18465"/>
                    </a:lnTo>
                    <a:lnTo>
                      <a:pt x="98888" y="90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9284270" y="7320633"/>
                <a:ext cx="9017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121920">
                    <a:moveTo>
                      <a:pt x="64449" y="69989"/>
                    </a:moveTo>
                    <a:lnTo>
                      <a:pt x="53301" y="69989"/>
                    </a:lnTo>
                    <a:lnTo>
                      <a:pt x="54254" y="70675"/>
                    </a:lnTo>
                    <a:lnTo>
                      <a:pt x="56845" y="75755"/>
                    </a:lnTo>
                    <a:lnTo>
                      <a:pt x="58991" y="80289"/>
                    </a:lnTo>
                    <a:lnTo>
                      <a:pt x="78663" y="120764"/>
                    </a:lnTo>
                    <a:lnTo>
                      <a:pt x="79260" y="121627"/>
                    </a:lnTo>
                    <a:lnTo>
                      <a:pt x="82829" y="121793"/>
                    </a:lnTo>
                    <a:lnTo>
                      <a:pt x="89357" y="121729"/>
                    </a:lnTo>
                    <a:lnTo>
                      <a:pt x="64449" y="69989"/>
                    </a:lnTo>
                    <a:close/>
                  </a:path>
                  <a:path w="90170" h="121920">
                    <a:moveTo>
                      <a:pt x="673" y="0"/>
                    </a:moveTo>
                    <a:lnTo>
                      <a:pt x="0" y="177"/>
                    </a:lnTo>
                    <a:lnTo>
                      <a:pt x="0" y="121589"/>
                    </a:lnTo>
                    <a:lnTo>
                      <a:pt x="9271" y="121589"/>
                    </a:lnTo>
                    <a:lnTo>
                      <a:pt x="9271" y="70078"/>
                    </a:lnTo>
                    <a:lnTo>
                      <a:pt x="64449" y="69989"/>
                    </a:lnTo>
                    <a:lnTo>
                      <a:pt x="63398" y="67805"/>
                    </a:lnTo>
                    <a:lnTo>
                      <a:pt x="64274" y="67411"/>
                    </a:lnTo>
                    <a:lnTo>
                      <a:pt x="64655" y="67284"/>
                    </a:lnTo>
                    <a:lnTo>
                      <a:pt x="75733" y="62059"/>
                    </a:lnTo>
                    <a:lnTo>
                      <a:pt x="76204" y="61620"/>
                    </a:lnTo>
                    <a:lnTo>
                      <a:pt x="9385" y="61620"/>
                    </a:lnTo>
                    <a:lnTo>
                      <a:pt x="9385" y="8343"/>
                    </a:lnTo>
                    <a:lnTo>
                      <a:pt x="77101" y="8343"/>
                    </a:lnTo>
                    <a:lnTo>
                      <a:pt x="76733" y="8013"/>
                    </a:lnTo>
                    <a:lnTo>
                      <a:pt x="37574" y="12"/>
                    </a:lnTo>
                    <a:lnTo>
                      <a:pt x="673" y="0"/>
                    </a:lnTo>
                    <a:close/>
                  </a:path>
                  <a:path w="90170" h="121920">
                    <a:moveTo>
                      <a:pt x="77101" y="8343"/>
                    </a:moveTo>
                    <a:lnTo>
                      <a:pt x="9385" y="8343"/>
                    </a:lnTo>
                    <a:lnTo>
                      <a:pt x="54622" y="8432"/>
                    </a:lnTo>
                    <a:lnTo>
                      <a:pt x="61645" y="9461"/>
                    </a:lnTo>
                    <a:lnTo>
                      <a:pt x="75323" y="17043"/>
                    </a:lnTo>
                    <a:lnTo>
                      <a:pt x="79019" y="23253"/>
                    </a:lnTo>
                    <a:lnTo>
                      <a:pt x="80568" y="35725"/>
                    </a:lnTo>
                    <a:lnTo>
                      <a:pt x="80264" y="40259"/>
                    </a:lnTo>
                    <a:lnTo>
                      <a:pt x="9385" y="61620"/>
                    </a:lnTo>
                    <a:lnTo>
                      <a:pt x="76217" y="61607"/>
                    </a:lnTo>
                    <a:lnTo>
                      <a:pt x="83694" y="54633"/>
                    </a:lnTo>
                    <a:lnTo>
                      <a:pt x="88439" y="45090"/>
                    </a:lnTo>
                    <a:lnTo>
                      <a:pt x="89865" y="33515"/>
                    </a:lnTo>
                    <a:lnTo>
                      <a:pt x="88983" y="26067"/>
                    </a:lnTo>
                    <a:lnTo>
                      <a:pt x="86580" y="19273"/>
                    </a:lnTo>
                    <a:lnTo>
                      <a:pt x="82537" y="13225"/>
                    </a:lnTo>
                    <a:lnTo>
                      <a:pt x="77101" y="834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9390800" y="7320704"/>
                <a:ext cx="10160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21920">
                    <a:moveTo>
                      <a:pt x="38023" y="0"/>
                    </a:moveTo>
                    <a:lnTo>
                      <a:pt x="0" y="0"/>
                    </a:lnTo>
                    <a:lnTo>
                      <a:pt x="0" y="121462"/>
                    </a:lnTo>
                    <a:lnTo>
                      <a:pt x="32807" y="121543"/>
                    </a:lnTo>
                    <a:lnTo>
                      <a:pt x="43535" y="121157"/>
                    </a:lnTo>
                    <a:lnTo>
                      <a:pt x="54542" y="119525"/>
                    </a:lnTo>
                    <a:lnTo>
                      <a:pt x="64717" y="115976"/>
                    </a:lnTo>
                    <a:lnTo>
                      <a:pt x="69528" y="113220"/>
                    </a:lnTo>
                    <a:lnTo>
                      <a:pt x="36957" y="113220"/>
                    </a:lnTo>
                    <a:lnTo>
                      <a:pt x="33632" y="113042"/>
                    </a:lnTo>
                    <a:lnTo>
                      <a:pt x="9512" y="113042"/>
                    </a:lnTo>
                    <a:lnTo>
                      <a:pt x="8991" y="112547"/>
                    </a:lnTo>
                    <a:lnTo>
                      <a:pt x="9029" y="8877"/>
                    </a:lnTo>
                    <a:lnTo>
                      <a:pt x="30287" y="8478"/>
                    </a:lnTo>
                    <a:lnTo>
                      <a:pt x="67883" y="8478"/>
                    </a:lnTo>
                    <a:lnTo>
                      <a:pt x="59165" y="3695"/>
                    </a:lnTo>
                    <a:lnTo>
                      <a:pt x="38023" y="0"/>
                    </a:lnTo>
                    <a:close/>
                  </a:path>
                  <a:path w="101600" h="121920">
                    <a:moveTo>
                      <a:pt x="67883" y="8478"/>
                    </a:moveTo>
                    <a:lnTo>
                      <a:pt x="30287" y="8478"/>
                    </a:lnTo>
                    <a:lnTo>
                      <a:pt x="40760" y="8900"/>
                    </a:lnTo>
                    <a:lnTo>
                      <a:pt x="51117" y="10566"/>
                    </a:lnTo>
                    <a:lnTo>
                      <a:pt x="66215" y="16727"/>
                    </a:lnTo>
                    <a:lnTo>
                      <a:pt x="78481" y="26763"/>
                    </a:lnTo>
                    <a:lnTo>
                      <a:pt x="87148" y="39778"/>
                    </a:lnTo>
                    <a:lnTo>
                      <a:pt x="91452" y="54876"/>
                    </a:lnTo>
                    <a:lnTo>
                      <a:pt x="89611" y="75380"/>
                    </a:lnTo>
                    <a:lnTo>
                      <a:pt x="80087" y="93040"/>
                    </a:lnTo>
                    <a:lnTo>
                      <a:pt x="64365" y="106004"/>
                    </a:lnTo>
                    <a:lnTo>
                      <a:pt x="43929" y="112420"/>
                    </a:lnTo>
                    <a:lnTo>
                      <a:pt x="36957" y="113220"/>
                    </a:lnTo>
                    <a:lnTo>
                      <a:pt x="69528" y="113220"/>
                    </a:lnTo>
                    <a:lnTo>
                      <a:pt x="98631" y="77997"/>
                    </a:lnTo>
                    <a:lnTo>
                      <a:pt x="101007" y="63532"/>
                    </a:lnTo>
                    <a:lnTo>
                      <a:pt x="99618" y="48056"/>
                    </a:lnTo>
                    <a:lnTo>
                      <a:pt x="91757" y="29094"/>
                    </a:lnTo>
                    <a:lnTo>
                      <a:pt x="77674" y="13850"/>
                    </a:lnTo>
                    <a:lnTo>
                      <a:pt x="67883" y="8478"/>
                    </a:lnTo>
                    <a:close/>
                  </a:path>
                  <a:path w="101600" h="121920">
                    <a:moveTo>
                      <a:pt x="15074" y="112877"/>
                    </a:moveTo>
                    <a:lnTo>
                      <a:pt x="9512" y="113042"/>
                    </a:lnTo>
                    <a:lnTo>
                      <a:pt x="33632" y="113042"/>
                    </a:lnTo>
                    <a:lnTo>
                      <a:pt x="32919" y="113004"/>
                    </a:lnTo>
                    <a:lnTo>
                      <a:pt x="18935" y="113004"/>
                    </a:lnTo>
                    <a:lnTo>
                      <a:pt x="15074" y="112877"/>
                    </a:lnTo>
                    <a:close/>
                  </a:path>
                  <a:path w="101600" h="121920">
                    <a:moveTo>
                      <a:pt x="29832" y="112839"/>
                    </a:moveTo>
                    <a:lnTo>
                      <a:pt x="18935" y="113004"/>
                    </a:lnTo>
                    <a:lnTo>
                      <a:pt x="32919" y="113004"/>
                    </a:lnTo>
                    <a:lnTo>
                      <a:pt x="29832" y="11283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9609714" y="7318454"/>
                <a:ext cx="9398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27000">
                    <a:moveTo>
                      <a:pt x="9626" y="89073"/>
                    </a:moveTo>
                    <a:lnTo>
                      <a:pt x="0" y="89073"/>
                    </a:lnTo>
                    <a:lnTo>
                      <a:pt x="2289" y="98618"/>
                    </a:lnTo>
                    <a:lnTo>
                      <a:pt x="34693" y="124993"/>
                    </a:lnTo>
                    <a:lnTo>
                      <a:pt x="48772" y="126606"/>
                    </a:lnTo>
                    <a:lnTo>
                      <a:pt x="62820" y="124701"/>
                    </a:lnTo>
                    <a:lnTo>
                      <a:pt x="76708" y="119362"/>
                    </a:lnTo>
                    <a:lnTo>
                      <a:pt x="78974" y="117703"/>
                    </a:lnTo>
                    <a:lnTo>
                      <a:pt x="51150" y="117703"/>
                    </a:lnTo>
                    <a:lnTo>
                      <a:pt x="42673" y="117477"/>
                    </a:lnTo>
                    <a:lnTo>
                      <a:pt x="11023" y="94457"/>
                    </a:lnTo>
                    <a:lnTo>
                      <a:pt x="10083" y="90889"/>
                    </a:lnTo>
                    <a:lnTo>
                      <a:pt x="9626" y="89073"/>
                    </a:lnTo>
                    <a:close/>
                  </a:path>
                  <a:path w="93979" h="127000">
                    <a:moveTo>
                      <a:pt x="48250" y="0"/>
                    </a:moveTo>
                    <a:lnTo>
                      <a:pt x="10896" y="14694"/>
                    </a:lnTo>
                    <a:lnTo>
                      <a:pt x="3935" y="30935"/>
                    </a:lnTo>
                    <a:lnTo>
                      <a:pt x="4610" y="40622"/>
                    </a:lnTo>
                    <a:lnTo>
                      <a:pt x="42367" y="64981"/>
                    </a:lnTo>
                    <a:lnTo>
                      <a:pt x="56070" y="67013"/>
                    </a:lnTo>
                    <a:lnTo>
                      <a:pt x="84170" y="92717"/>
                    </a:lnTo>
                    <a:lnTo>
                      <a:pt x="82808" y="99546"/>
                    </a:lnTo>
                    <a:lnTo>
                      <a:pt x="51150" y="117703"/>
                    </a:lnTo>
                    <a:lnTo>
                      <a:pt x="78974" y="117703"/>
                    </a:lnTo>
                    <a:lnTo>
                      <a:pt x="85654" y="112814"/>
                    </a:lnTo>
                    <a:lnTo>
                      <a:pt x="91457" y="104268"/>
                    </a:lnTo>
                    <a:lnTo>
                      <a:pt x="93961" y="94312"/>
                    </a:lnTo>
                    <a:lnTo>
                      <a:pt x="93014" y="83535"/>
                    </a:lnTo>
                    <a:lnTo>
                      <a:pt x="63449" y="58161"/>
                    </a:lnTo>
                    <a:lnTo>
                      <a:pt x="56921" y="57678"/>
                    </a:lnTo>
                    <a:lnTo>
                      <a:pt x="43916" y="55697"/>
                    </a:lnTo>
                    <a:lnTo>
                      <a:pt x="13675" y="34374"/>
                    </a:lnTo>
                    <a:lnTo>
                      <a:pt x="13707" y="32469"/>
                    </a:lnTo>
                    <a:lnTo>
                      <a:pt x="43954" y="7945"/>
                    </a:lnTo>
                    <a:lnTo>
                      <a:pt x="74017" y="7945"/>
                    </a:lnTo>
                    <a:lnTo>
                      <a:pt x="63967" y="2683"/>
                    </a:lnTo>
                    <a:lnTo>
                      <a:pt x="48250" y="0"/>
                    </a:lnTo>
                    <a:close/>
                  </a:path>
                  <a:path w="93979" h="127000">
                    <a:moveTo>
                      <a:pt x="74017" y="7945"/>
                    </a:moveTo>
                    <a:lnTo>
                      <a:pt x="43954" y="7945"/>
                    </a:lnTo>
                    <a:lnTo>
                      <a:pt x="52108" y="8783"/>
                    </a:lnTo>
                    <a:lnTo>
                      <a:pt x="62847" y="11238"/>
                    </a:lnTo>
                    <a:lnTo>
                      <a:pt x="71632" y="16160"/>
                    </a:lnTo>
                    <a:lnTo>
                      <a:pt x="78005" y="23462"/>
                    </a:lnTo>
                    <a:lnTo>
                      <a:pt x="81508" y="33053"/>
                    </a:lnTo>
                    <a:lnTo>
                      <a:pt x="81584" y="33535"/>
                    </a:lnTo>
                    <a:lnTo>
                      <a:pt x="82118" y="34297"/>
                    </a:lnTo>
                    <a:lnTo>
                      <a:pt x="91109" y="34374"/>
                    </a:lnTo>
                    <a:lnTo>
                      <a:pt x="91059" y="32469"/>
                    </a:lnTo>
                    <a:lnTo>
                      <a:pt x="90919" y="31694"/>
                    </a:lnTo>
                    <a:lnTo>
                      <a:pt x="89190" y="25319"/>
                    </a:lnTo>
                    <a:lnTo>
                      <a:pt x="86367" y="19537"/>
                    </a:lnTo>
                    <a:lnTo>
                      <a:pt x="82480" y="14360"/>
                    </a:lnTo>
                    <a:lnTo>
                      <a:pt x="77558" y="9799"/>
                    </a:lnTo>
                    <a:lnTo>
                      <a:pt x="74017" y="79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9024704" y="7318490"/>
                <a:ext cx="113664" cy="126364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126365">
                    <a:moveTo>
                      <a:pt x="69505" y="0"/>
                    </a:moveTo>
                    <a:lnTo>
                      <a:pt x="44393" y="3514"/>
                    </a:lnTo>
                    <a:lnTo>
                      <a:pt x="21186" y="16860"/>
                    </a:lnTo>
                    <a:lnTo>
                      <a:pt x="5326" y="38150"/>
                    </a:lnTo>
                    <a:lnTo>
                      <a:pt x="0" y="62771"/>
                    </a:lnTo>
                    <a:lnTo>
                      <a:pt x="5241" y="87487"/>
                    </a:lnTo>
                    <a:lnTo>
                      <a:pt x="21085" y="109062"/>
                    </a:lnTo>
                    <a:lnTo>
                      <a:pt x="43946" y="122459"/>
                    </a:lnTo>
                    <a:lnTo>
                      <a:pt x="69007" y="126133"/>
                    </a:lnTo>
                    <a:lnTo>
                      <a:pt x="93160" y="120941"/>
                    </a:lnTo>
                    <a:lnTo>
                      <a:pt x="99124" y="117032"/>
                    </a:lnTo>
                    <a:lnTo>
                      <a:pt x="65133" y="117032"/>
                    </a:lnTo>
                    <a:lnTo>
                      <a:pt x="43744" y="112506"/>
                    </a:lnTo>
                    <a:lnTo>
                      <a:pt x="25428" y="100414"/>
                    </a:lnTo>
                    <a:lnTo>
                      <a:pt x="13847" y="83413"/>
                    </a:lnTo>
                    <a:lnTo>
                      <a:pt x="9712" y="64081"/>
                    </a:lnTo>
                    <a:lnTo>
                      <a:pt x="13073" y="44598"/>
                    </a:lnTo>
                    <a:lnTo>
                      <a:pt x="23980" y="27147"/>
                    </a:lnTo>
                    <a:lnTo>
                      <a:pt x="42367" y="14161"/>
                    </a:lnTo>
                    <a:lnTo>
                      <a:pt x="64198" y="9051"/>
                    </a:lnTo>
                    <a:lnTo>
                      <a:pt x="99236" y="9051"/>
                    </a:lnTo>
                    <a:lnTo>
                      <a:pt x="93429" y="5236"/>
                    </a:lnTo>
                    <a:lnTo>
                      <a:pt x="69505" y="0"/>
                    </a:lnTo>
                    <a:close/>
                  </a:path>
                  <a:path w="113665" h="126365">
                    <a:moveTo>
                      <a:pt x="106657" y="101455"/>
                    </a:moveTo>
                    <a:lnTo>
                      <a:pt x="86977" y="113508"/>
                    </a:lnTo>
                    <a:lnTo>
                      <a:pt x="65133" y="117032"/>
                    </a:lnTo>
                    <a:lnTo>
                      <a:pt x="99124" y="117032"/>
                    </a:lnTo>
                    <a:lnTo>
                      <a:pt x="113299" y="107742"/>
                    </a:lnTo>
                    <a:lnTo>
                      <a:pt x="106657" y="101455"/>
                    </a:lnTo>
                    <a:close/>
                  </a:path>
                  <a:path w="113665" h="126365">
                    <a:moveTo>
                      <a:pt x="99236" y="9051"/>
                    </a:moveTo>
                    <a:lnTo>
                      <a:pt x="64198" y="9051"/>
                    </a:lnTo>
                    <a:lnTo>
                      <a:pt x="86538" y="12297"/>
                    </a:lnTo>
                    <a:lnTo>
                      <a:pt x="106454" y="24379"/>
                    </a:lnTo>
                    <a:lnTo>
                      <a:pt x="113071" y="18143"/>
                    </a:lnTo>
                    <a:lnTo>
                      <a:pt x="99236" y="905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9726117" y="7320724"/>
                <a:ext cx="0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h="121920">
                    <a:moveTo>
                      <a:pt x="0" y="0"/>
                    </a:moveTo>
                    <a:lnTo>
                      <a:pt x="0" y="121539"/>
                    </a:lnTo>
                  </a:path>
                </a:pathLst>
              </a:custGeom>
              <a:ln w="922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8640068" y="7230267"/>
                <a:ext cx="283210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02895">
                    <a:moveTo>
                      <a:pt x="146126" y="0"/>
                    </a:moveTo>
                    <a:lnTo>
                      <a:pt x="136994" y="0"/>
                    </a:lnTo>
                    <a:lnTo>
                      <a:pt x="136994" y="16776"/>
                    </a:lnTo>
                    <a:lnTo>
                      <a:pt x="109946" y="20201"/>
                    </a:lnTo>
                    <a:lnTo>
                      <a:pt x="62044" y="39915"/>
                    </a:lnTo>
                    <a:lnTo>
                      <a:pt x="23897" y="76230"/>
                    </a:lnTo>
                    <a:lnTo>
                      <a:pt x="3254" y="121726"/>
                    </a:lnTo>
                    <a:lnTo>
                      <a:pt x="0" y="147294"/>
                    </a:lnTo>
                    <a:lnTo>
                      <a:pt x="1164" y="170177"/>
                    </a:lnTo>
                    <a:lnTo>
                      <a:pt x="15271" y="212559"/>
                    </a:lnTo>
                    <a:lnTo>
                      <a:pt x="50413" y="254265"/>
                    </a:lnTo>
                    <a:lnTo>
                      <a:pt x="104904" y="281137"/>
                    </a:lnTo>
                    <a:lnTo>
                      <a:pt x="137045" y="285851"/>
                    </a:lnTo>
                    <a:lnTo>
                      <a:pt x="137045" y="302641"/>
                    </a:lnTo>
                    <a:lnTo>
                      <a:pt x="146227" y="302641"/>
                    </a:lnTo>
                    <a:lnTo>
                      <a:pt x="146227" y="285762"/>
                    </a:lnTo>
                    <a:lnTo>
                      <a:pt x="173097" y="282397"/>
                    </a:lnTo>
                    <a:lnTo>
                      <a:pt x="190541" y="277075"/>
                    </a:lnTo>
                    <a:lnTo>
                      <a:pt x="136590" y="277063"/>
                    </a:lnTo>
                    <a:lnTo>
                      <a:pt x="102734" y="271279"/>
                    </a:lnTo>
                    <a:lnTo>
                      <a:pt x="47741" y="239817"/>
                    </a:lnTo>
                    <a:lnTo>
                      <a:pt x="13023" y="181692"/>
                    </a:lnTo>
                    <a:lnTo>
                      <a:pt x="9167" y="147608"/>
                    </a:lnTo>
                    <a:lnTo>
                      <a:pt x="15244" y="113720"/>
                    </a:lnTo>
                    <a:lnTo>
                      <a:pt x="55598" y="55799"/>
                    </a:lnTo>
                    <a:lnTo>
                      <a:pt x="111392" y="28935"/>
                    </a:lnTo>
                    <a:lnTo>
                      <a:pt x="136867" y="25908"/>
                    </a:lnTo>
                    <a:lnTo>
                      <a:pt x="146203" y="25908"/>
                    </a:lnTo>
                    <a:lnTo>
                      <a:pt x="146202" y="25488"/>
                    </a:lnTo>
                    <a:lnTo>
                      <a:pt x="190269" y="25488"/>
                    </a:lnTo>
                    <a:lnTo>
                      <a:pt x="174409" y="20427"/>
                    </a:lnTo>
                    <a:lnTo>
                      <a:pt x="146224" y="16776"/>
                    </a:lnTo>
                    <a:lnTo>
                      <a:pt x="146126" y="0"/>
                    </a:lnTo>
                    <a:close/>
                  </a:path>
                  <a:path w="283209" h="302895">
                    <a:moveTo>
                      <a:pt x="148098" y="251510"/>
                    </a:moveTo>
                    <a:lnTo>
                      <a:pt x="137045" y="251510"/>
                    </a:lnTo>
                    <a:lnTo>
                      <a:pt x="136880" y="276313"/>
                    </a:lnTo>
                    <a:lnTo>
                      <a:pt x="136664" y="277075"/>
                    </a:lnTo>
                    <a:lnTo>
                      <a:pt x="190583" y="277063"/>
                    </a:lnTo>
                    <a:lnTo>
                      <a:pt x="146316" y="277063"/>
                    </a:lnTo>
                    <a:lnTo>
                      <a:pt x="146221" y="258918"/>
                    </a:lnTo>
                    <a:lnTo>
                      <a:pt x="146113" y="252120"/>
                    </a:lnTo>
                    <a:lnTo>
                      <a:pt x="146685" y="251599"/>
                    </a:lnTo>
                    <a:lnTo>
                      <a:pt x="148098" y="251510"/>
                    </a:lnTo>
                    <a:close/>
                  </a:path>
                  <a:path w="283209" h="302895">
                    <a:moveTo>
                      <a:pt x="190269" y="25488"/>
                    </a:moveTo>
                    <a:lnTo>
                      <a:pt x="146202" y="25488"/>
                    </a:lnTo>
                    <a:lnTo>
                      <a:pt x="178540" y="30691"/>
                    </a:lnTo>
                    <a:lnTo>
                      <a:pt x="207138" y="41913"/>
                    </a:lnTo>
                    <a:lnTo>
                      <a:pt x="231872" y="59321"/>
                    </a:lnTo>
                    <a:lnTo>
                      <a:pt x="252615" y="83083"/>
                    </a:lnTo>
                    <a:lnTo>
                      <a:pt x="268517" y="115108"/>
                    </a:lnTo>
                    <a:lnTo>
                      <a:pt x="274242" y="149275"/>
                    </a:lnTo>
                    <a:lnTo>
                      <a:pt x="269773" y="183510"/>
                    </a:lnTo>
                    <a:lnTo>
                      <a:pt x="234288" y="240987"/>
                    </a:lnTo>
                    <a:lnTo>
                      <a:pt x="179779" y="271484"/>
                    </a:lnTo>
                    <a:lnTo>
                      <a:pt x="146316" y="277063"/>
                    </a:lnTo>
                    <a:lnTo>
                      <a:pt x="190583" y="277063"/>
                    </a:lnTo>
                    <a:lnTo>
                      <a:pt x="241566" y="246532"/>
                    </a:lnTo>
                    <a:lnTo>
                      <a:pt x="271703" y="205324"/>
                    </a:lnTo>
                    <a:lnTo>
                      <a:pt x="283171" y="156400"/>
                    </a:lnTo>
                    <a:lnTo>
                      <a:pt x="281604" y="129476"/>
                    </a:lnTo>
                    <a:lnTo>
                      <a:pt x="262649" y="81030"/>
                    </a:lnTo>
                    <a:lnTo>
                      <a:pt x="224069" y="41770"/>
                    </a:lnTo>
                    <a:lnTo>
                      <a:pt x="200417" y="28727"/>
                    </a:lnTo>
                    <a:lnTo>
                      <a:pt x="190269" y="25488"/>
                    </a:lnTo>
                    <a:close/>
                  </a:path>
                  <a:path w="283209" h="302895">
                    <a:moveTo>
                      <a:pt x="146203" y="25908"/>
                    </a:moveTo>
                    <a:lnTo>
                      <a:pt x="136867" y="25908"/>
                    </a:lnTo>
                    <a:lnTo>
                      <a:pt x="136931" y="28727"/>
                    </a:lnTo>
                    <a:lnTo>
                      <a:pt x="137058" y="50469"/>
                    </a:lnTo>
                    <a:lnTo>
                      <a:pt x="136588" y="50876"/>
                    </a:lnTo>
                    <a:lnTo>
                      <a:pt x="134937" y="50977"/>
                    </a:lnTo>
                    <a:lnTo>
                      <a:pt x="100612" y="58553"/>
                    </a:lnTo>
                    <a:lnTo>
                      <a:pt x="71443" y="75968"/>
                    </a:lnTo>
                    <a:lnTo>
                      <a:pt x="49666" y="101341"/>
                    </a:lnTo>
                    <a:lnTo>
                      <a:pt x="37515" y="132791"/>
                    </a:lnTo>
                    <a:lnTo>
                      <a:pt x="37908" y="171820"/>
                    </a:lnTo>
                    <a:lnTo>
                      <a:pt x="80726" y="233523"/>
                    </a:lnTo>
                    <a:lnTo>
                      <a:pt x="118402" y="249313"/>
                    </a:lnTo>
                    <a:lnTo>
                      <a:pt x="129438" y="250825"/>
                    </a:lnTo>
                    <a:lnTo>
                      <a:pt x="136017" y="251650"/>
                    </a:lnTo>
                    <a:lnTo>
                      <a:pt x="137045" y="251510"/>
                    </a:lnTo>
                    <a:lnTo>
                      <a:pt x="148098" y="251510"/>
                    </a:lnTo>
                    <a:lnTo>
                      <a:pt x="148704" y="251472"/>
                    </a:lnTo>
                    <a:lnTo>
                      <a:pt x="167454" y="248753"/>
                    </a:lnTo>
                    <a:lnTo>
                      <a:pt x="184846" y="243124"/>
                    </a:lnTo>
                    <a:lnTo>
                      <a:pt x="185315" y="242874"/>
                    </a:lnTo>
                    <a:lnTo>
                      <a:pt x="136906" y="242874"/>
                    </a:lnTo>
                    <a:lnTo>
                      <a:pt x="117041" y="239974"/>
                    </a:lnTo>
                    <a:lnTo>
                      <a:pt x="68465" y="210870"/>
                    </a:lnTo>
                    <a:lnTo>
                      <a:pt x="45243" y="163477"/>
                    </a:lnTo>
                    <a:lnTo>
                      <a:pt x="45759" y="138208"/>
                    </a:lnTo>
                    <a:lnTo>
                      <a:pt x="68810" y="90678"/>
                    </a:lnTo>
                    <a:lnTo>
                      <a:pt x="110301" y="64560"/>
                    </a:lnTo>
                    <a:lnTo>
                      <a:pt x="136880" y="59486"/>
                    </a:lnTo>
                    <a:lnTo>
                      <a:pt x="184820" y="59486"/>
                    </a:lnTo>
                    <a:lnTo>
                      <a:pt x="184143" y="59145"/>
                    </a:lnTo>
                    <a:lnTo>
                      <a:pt x="169391" y="54250"/>
                    </a:lnTo>
                    <a:lnTo>
                      <a:pt x="153695" y="51396"/>
                    </a:lnTo>
                    <a:lnTo>
                      <a:pt x="151676" y="51168"/>
                    </a:lnTo>
                    <a:lnTo>
                      <a:pt x="149644" y="51155"/>
                    </a:lnTo>
                    <a:lnTo>
                      <a:pt x="147104" y="50800"/>
                    </a:lnTo>
                    <a:lnTo>
                      <a:pt x="146265" y="50114"/>
                    </a:lnTo>
                    <a:lnTo>
                      <a:pt x="146203" y="25908"/>
                    </a:lnTo>
                    <a:close/>
                  </a:path>
                  <a:path w="283209" h="302895">
                    <a:moveTo>
                      <a:pt x="146342" y="212064"/>
                    </a:moveTo>
                    <a:lnTo>
                      <a:pt x="136575" y="212064"/>
                    </a:lnTo>
                    <a:lnTo>
                      <a:pt x="137037" y="212538"/>
                    </a:lnTo>
                    <a:lnTo>
                      <a:pt x="137029" y="218224"/>
                    </a:lnTo>
                    <a:lnTo>
                      <a:pt x="136906" y="242874"/>
                    </a:lnTo>
                    <a:lnTo>
                      <a:pt x="185315" y="242874"/>
                    </a:lnTo>
                    <a:lnTo>
                      <a:pt x="146342" y="242849"/>
                    </a:lnTo>
                    <a:lnTo>
                      <a:pt x="146342" y="212064"/>
                    </a:lnTo>
                    <a:close/>
                  </a:path>
                  <a:path w="283209" h="302895">
                    <a:moveTo>
                      <a:pt x="210096" y="215976"/>
                    </a:moveTo>
                    <a:lnTo>
                      <a:pt x="196091" y="226940"/>
                    </a:lnTo>
                    <a:lnTo>
                      <a:pt x="180828" y="235070"/>
                    </a:lnTo>
                    <a:lnTo>
                      <a:pt x="164261" y="240372"/>
                    </a:lnTo>
                    <a:lnTo>
                      <a:pt x="146342" y="242849"/>
                    </a:lnTo>
                    <a:lnTo>
                      <a:pt x="185363" y="242849"/>
                    </a:lnTo>
                    <a:lnTo>
                      <a:pt x="200884" y="234600"/>
                    </a:lnTo>
                    <a:lnTo>
                      <a:pt x="215569" y="223202"/>
                    </a:lnTo>
                    <a:lnTo>
                      <a:pt x="215823" y="222986"/>
                    </a:lnTo>
                    <a:lnTo>
                      <a:pt x="216027" y="222719"/>
                    </a:lnTo>
                    <a:lnTo>
                      <a:pt x="216623" y="222097"/>
                    </a:lnTo>
                    <a:lnTo>
                      <a:pt x="215455" y="221119"/>
                    </a:lnTo>
                    <a:lnTo>
                      <a:pt x="214274" y="220205"/>
                    </a:lnTo>
                    <a:lnTo>
                      <a:pt x="212153" y="218224"/>
                    </a:lnTo>
                    <a:lnTo>
                      <a:pt x="211226" y="217144"/>
                    </a:lnTo>
                    <a:lnTo>
                      <a:pt x="210096" y="215976"/>
                    </a:lnTo>
                    <a:close/>
                  </a:path>
                  <a:path w="283209" h="302895">
                    <a:moveTo>
                      <a:pt x="184820" y="59486"/>
                    </a:moveTo>
                    <a:lnTo>
                      <a:pt x="136880" y="59486"/>
                    </a:lnTo>
                    <a:lnTo>
                      <a:pt x="136880" y="90411"/>
                    </a:lnTo>
                    <a:lnTo>
                      <a:pt x="101434" y="90411"/>
                    </a:lnTo>
                    <a:lnTo>
                      <a:pt x="101434" y="212102"/>
                    </a:lnTo>
                    <a:lnTo>
                      <a:pt x="146342" y="212064"/>
                    </a:lnTo>
                    <a:lnTo>
                      <a:pt x="146342" y="211823"/>
                    </a:lnTo>
                    <a:lnTo>
                      <a:pt x="149491" y="211137"/>
                    </a:lnTo>
                    <a:lnTo>
                      <a:pt x="152654" y="210591"/>
                    </a:lnTo>
                    <a:lnTo>
                      <a:pt x="155727" y="209765"/>
                    </a:lnTo>
                    <a:lnTo>
                      <a:pt x="171210" y="203136"/>
                    </a:lnTo>
                    <a:lnTo>
                      <a:pt x="110617" y="203136"/>
                    </a:lnTo>
                    <a:lnTo>
                      <a:pt x="110617" y="99402"/>
                    </a:lnTo>
                    <a:lnTo>
                      <a:pt x="171545" y="99402"/>
                    </a:lnTo>
                    <a:lnTo>
                      <a:pt x="171411" y="99288"/>
                    </a:lnTo>
                    <a:lnTo>
                      <a:pt x="147764" y="91147"/>
                    </a:lnTo>
                    <a:lnTo>
                      <a:pt x="146685" y="90982"/>
                    </a:lnTo>
                    <a:lnTo>
                      <a:pt x="146183" y="90681"/>
                    </a:lnTo>
                    <a:lnTo>
                      <a:pt x="146215" y="60439"/>
                    </a:lnTo>
                    <a:lnTo>
                      <a:pt x="146431" y="59702"/>
                    </a:lnTo>
                    <a:lnTo>
                      <a:pt x="185249" y="59702"/>
                    </a:lnTo>
                    <a:lnTo>
                      <a:pt x="184820" y="59486"/>
                    </a:lnTo>
                    <a:close/>
                  </a:path>
                  <a:path w="283209" h="302895">
                    <a:moveTo>
                      <a:pt x="171545" y="99402"/>
                    </a:moveTo>
                    <a:lnTo>
                      <a:pt x="136817" y="99402"/>
                    </a:lnTo>
                    <a:lnTo>
                      <a:pt x="136817" y="203136"/>
                    </a:lnTo>
                    <a:lnTo>
                      <a:pt x="171210" y="203136"/>
                    </a:lnTo>
                    <a:lnTo>
                      <a:pt x="172693" y="202501"/>
                    </a:lnTo>
                    <a:lnTo>
                      <a:pt x="146342" y="202501"/>
                    </a:lnTo>
                    <a:lnTo>
                      <a:pt x="146342" y="99974"/>
                    </a:lnTo>
                    <a:lnTo>
                      <a:pt x="172217" y="99974"/>
                    </a:lnTo>
                    <a:lnTo>
                      <a:pt x="171545" y="99402"/>
                    </a:lnTo>
                    <a:close/>
                  </a:path>
                  <a:path w="283209" h="302895">
                    <a:moveTo>
                      <a:pt x="172217" y="99974"/>
                    </a:moveTo>
                    <a:lnTo>
                      <a:pt x="146342" y="99974"/>
                    </a:lnTo>
                    <a:lnTo>
                      <a:pt x="164142" y="105484"/>
                    </a:lnTo>
                    <a:lnTo>
                      <a:pt x="179319" y="116920"/>
                    </a:lnTo>
                    <a:lnTo>
                      <a:pt x="189660" y="133269"/>
                    </a:lnTo>
                    <a:lnTo>
                      <a:pt x="192951" y="153517"/>
                    </a:lnTo>
                    <a:lnTo>
                      <a:pt x="188158" y="172738"/>
                    </a:lnTo>
                    <a:lnTo>
                      <a:pt x="177218" y="187748"/>
                    </a:lnTo>
                    <a:lnTo>
                      <a:pt x="162493" y="197889"/>
                    </a:lnTo>
                    <a:lnTo>
                      <a:pt x="146342" y="202501"/>
                    </a:lnTo>
                    <a:lnTo>
                      <a:pt x="172693" y="202501"/>
                    </a:lnTo>
                    <a:lnTo>
                      <a:pt x="173009" y="202366"/>
                    </a:lnTo>
                    <a:lnTo>
                      <a:pt x="186983" y="190801"/>
                    </a:lnTo>
                    <a:lnTo>
                      <a:pt x="196873" y="175936"/>
                    </a:lnTo>
                    <a:lnTo>
                      <a:pt x="201904" y="158635"/>
                    </a:lnTo>
                    <a:lnTo>
                      <a:pt x="200088" y="135035"/>
                    </a:lnTo>
                    <a:lnTo>
                      <a:pt x="189388" y="114585"/>
                    </a:lnTo>
                    <a:lnTo>
                      <a:pt x="172217" y="99974"/>
                    </a:lnTo>
                    <a:close/>
                  </a:path>
                  <a:path w="283209" h="302895">
                    <a:moveTo>
                      <a:pt x="185249" y="59702"/>
                    </a:moveTo>
                    <a:lnTo>
                      <a:pt x="146431" y="59702"/>
                    </a:lnTo>
                    <a:lnTo>
                      <a:pt x="164241" y="62149"/>
                    </a:lnTo>
                    <a:lnTo>
                      <a:pt x="180703" y="67390"/>
                    </a:lnTo>
                    <a:lnTo>
                      <a:pt x="195824" y="75392"/>
                    </a:lnTo>
                    <a:lnTo>
                      <a:pt x="209613" y="86118"/>
                    </a:lnTo>
                    <a:lnTo>
                      <a:pt x="216204" y="79870"/>
                    </a:lnTo>
                    <a:lnTo>
                      <a:pt x="214541" y="78409"/>
                    </a:lnTo>
                    <a:lnTo>
                      <a:pt x="212712" y="76720"/>
                    </a:lnTo>
                    <a:lnTo>
                      <a:pt x="210781" y="75133"/>
                    </a:lnTo>
                    <a:lnTo>
                      <a:pt x="197943" y="66100"/>
                    </a:lnTo>
                    <a:lnTo>
                      <a:pt x="185249" y="597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9505529" y="7320680"/>
                <a:ext cx="9144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124459">
                    <a:moveTo>
                      <a:pt x="9299" y="76"/>
                    </a:moveTo>
                    <a:lnTo>
                      <a:pt x="28" y="76"/>
                    </a:lnTo>
                    <a:lnTo>
                      <a:pt x="0" y="40220"/>
                    </a:lnTo>
                    <a:lnTo>
                      <a:pt x="139" y="81965"/>
                    </a:lnTo>
                    <a:lnTo>
                      <a:pt x="19391" y="117484"/>
                    </a:lnTo>
                    <a:lnTo>
                      <a:pt x="45448" y="124061"/>
                    </a:lnTo>
                    <a:lnTo>
                      <a:pt x="53365" y="123487"/>
                    </a:lnTo>
                    <a:lnTo>
                      <a:pt x="61267" y="121818"/>
                    </a:lnTo>
                    <a:lnTo>
                      <a:pt x="69040" y="118802"/>
                    </a:lnTo>
                    <a:lnTo>
                      <a:pt x="73881" y="115646"/>
                    </a:lnTo>
                    <a:lnTo>
                      <a:pt x="48517" y="115646"/>
                    </a:lnTo>
                    <a:lnTo>
                      <a:pt x="42243" y="115379"/>
                    </a:lnTo>
                    <a:lnTo>
                      <a:pt x="10226" y="89293"/>
                    </a:lnTo>
                    <a:lnTo>
                      <a:pt x="9324" y="83870"/>
                    </a:lnTo>
                    <a:lnTo>
                      <a:pt x="9299" y="76"/>
                    </a:lnTo>
                    <a:close/>
                  </a:path>
                  <a:path w="91440" h="124459">
                    <a:moveTo>
                      <a:pt x="90884" y="0"/>
                    </a:moveTo>
                    <a:lnTo>
                      <a:pt x="81575" y="0"/>
                    </a:lnTo>
                    <a:lnTo>
                      <a:pt x="81499" y="81965"/>
                    </a:lnTo>
                    <a:lnTo>
                      <a:pt x="81054" y="85788"/>
                    </a:lnTo>
                    <a:lnTo>
                      <a:pt x="54689" y="115163"/>
                    </a:lnTo>
                    <a:lnTo>
                      <a:pt x="48517" y="115646"/>
                    </a:lnTo>
                    <a:lnTo>
                      <a:pt x="73881" y="115646"/>
                    </a:lnTo>
                    <a:lnTo>
                      <a:pt x="90922" y="86360"/>
                    </a:lnTo>
                    <a:lnTo>
                      <a:pt x="908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5"/>
            <p:cNvSpPr/>
            <p:nvPr/>
          </p:nvSpPr>
          <p:spPr>
            <a:xfrm flipH="1">
              <a:off x="0" y="8"/>
              <a:ext cx="3119755" cy="250190"/>
            </a:xfrm>
            <a:custGeom>
              <a:avLst/>
              <a:gdLst/>
              <a:ahLst/>
              <a:cxnLst/>
              <a:rect l="l" t="t" r="r" b="b"/>
              <a:pathLst>
                <a:path w="3119754" h="250190">
                  <a:moveTo>
                    <a:pt x="3119158" y="0"/>
                  </a:moveTo>
                  <a:lnTo>
                    <a:pt x="0" y="0"/>
                  </a:lnTo>
                  <a:lnTo>
                    <a:pt x="249694" y="249682"/>
                  </a:lnTo>
                  <a:lnTo>
                    <a:pt x="3119158" y="249682"/>
                  </a:lnTo>
                  <a:lnTo>
                    <a:pt x="3119158" y="0"/>
                  </a:lnTo>
                  <a:close/>
                </a:path>
              </a:pathLst>
            </a:custGeom>
            <a:solidFill>
              <a:srgbClr val="004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"/>
          <p:cNvSpPr/>
          <p:nvPr/>
        </p:nvSpPr>
        <p:spPr>
          <a:xfrm>
            <a:off x="928941" y="2007662"/>
            <a:ext cx="7245154" cy="1447032"/>
          </a:xfrm>
          <a:custGeom>
            <a:avLst/>
            <a:gdLst/>
            <a:ahLst/>
            <a:cxnLst/>
            <a:rect l="l" t="t" r="r" b="b"/>
            <a:pathLst>
              <a:path w="8472805" h="1595754">
                <a:moveTo>
                  <a:pt x="0" y="1595653"/>
                </a:moveTo>
                <a:lnTo>
                  <a:pt x="8472500" y="1595653"/>
                </a:lnTo>
                <a:lnTo>
                  <a:pt x="8472500" y="0"/>
                </a:lnTo>
                <a:lnTo>
                  <a:pt x="0" y="0"/>
                </a:lnTo>
                <a:lnTo>
                  <a:pt x="0" y="1595653"/>
                </a:lnTo>
                <a:close/>
              </a:path>
            </a:pathLst>
          </a:custGeom>
          <a:ln w="12700">
            <a:solidFill>
              <a:srgbClr val="8474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/>
          <p:cNvSpPr/>
          <p:nvPr/>
        </p:nvSpPr>
        <p:spPr>
          <a:xfrm>
            <a:off x="4423721" y="3314470"/>
            <a:ext cx="295388" cy="150289"/>
          </a:xfrm>
          <a:custGeom>
            <a:avLst/>
            <a:gdLst/>
            <a:ahLst/>
            <a:cxnLst/>
            <a:rect l="l" t="t" r="r" b="b"/>
            <a:pathLst>
              <a:path w="345439" h="165735">
                <a:moveTo>
                  <a:pt x="193555" y="17424"/>
                </a:moveTo>
                <a:lnTo>
                  <a:pt x="172478" y="17424"/>
                </a:lnTo>
                <a:lnTo>
                  <a:pt x="332079" y="162382"/>
                </a:lnTo>
                <a:lnTo>
                  <a:pt x="334937" y="165176"/>
                </a:lnTo>
                <a:lnTo>
                  <a:pt x="339229" y="165176"/>
                </a:lnTo>
                <a:lnTo>
                  <a:pt x="344957" y="159600"/>
                </a:lnTo>
                <a:lnTo>
                  <a:pt x="344957" y="155422"/>
                </a:lnTo>
                <a:lnTo>
                  <a:pt x="342087" y="152628"/>
                </a:lnTo>
                <a:lnTo>
                  <a:pt x="193555" y="17424"/>
                </a:lnTo>
                <a:close/>
              </a:path>
              <a:path w="345439" h="165735">
                <a:moveTo>
                  <a:pt x="174625" y="0"/>
                </a:moveTo>
                <a:lnTo>
                  <a:pt x="170332" y="0"/>
                </a:lnTo>
                <a:lnTo>
                  <a:pt x="167474" y="2794"/>
                </a:lnTo>
                <a:lnTo>
                  <a:pt x="2870" y="152628"/>
                </a:lnTo>
                <a:lnTo>
                  <a:pt x="0" y="155422"/>
                </a:lnTo>
                <a:lnTo>
                  <a:pt x="0" y="159600"/>
                </a:lnTo>
                <a:lnTo>
                  <a:pt x="4292" y="163779"/>
                </a:lnTo>
                <a:lnTo>
                  <a:pt x="5727" y="164477"/>
                </a:lnTo>
                <a:lnTo>
                  <a:pt x="9309" y="164477"/>
                </a:lnTo>
                <a:lnTo>
                  <a:pt x="11455" y="163779"/>
                </a:lnTo>
                <a:lnTo>
                  <a:pt x="12877" y="162382"/>
                </a:lnTo>
                <a:lnTo>
                  <a:pt x="172478" y="17424"/>
                </a:lnTo>
                <a:lnTo>
                  <a:pt x="193555" y="17424"/>
                </a:lnTo>
                <a:lnTo>
                  <a:pt x="177482" y="2794"/>
                </a:lnTo>
                <a:lnTo>
                  <a:pt x="174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7"/>
          <p:cNvSpPr/>
          <p:nvPr/>
        </p:nvSpPr>
        <p:spPr>
          <a:xfrm>
            <a:off x="4610371" y="3413059"/>
            <a:ext cx="66788" cy="205567"/>
          </a:xfrm>
          <a:custGeom>
            <a:avLst/>
            <a:gdLst/>
            <a:ahLst/>
            <a:cxnLst/>
            <a:rect l="l" t="t" r="r" b="b"/>
            <a:pathLst>
              <a:path w="78104" h="226695">
                <a:moveTo>
                  <a:pt x="75145" y="0"/>
                </a:moveTo>
                <a:lnTo>
                  <a:pt x="66560" y="0"/>
                </a:lnTo>
                <a:lnTo>
                  <a:pt x="63703" y="2781"/>
                </a:lnTo>
                <a:lnTo>
                  <a:pt x="63703" y="212559"/>
                </a:lnTo>
                <a:lnTo>
                  <a:pt x="2870" y="212559"/>
                </a:lnTo>
                <a:lnTo>
                  <a:pt x="0" y="215353"/>
                </a:lnTo>
                <a:lnTo>
                  <a:pt x="0" y="223723"/>
                </a:lnTo>
                <a:lnTo>
                  <a:pt x="2870" y="226504"/>
                </a:lnTo>
                <a:lnTo>
                  <a:pt x="75145" y="226504"/>
                </a:lnTo>
                <a:lnTo>
                  <a:pt x="78016" y="223723"/>
                </a:lnTo>
                <a:lnTo>
                  <a:pt x="78016" y="2781"/>
                </a:lnTo>
                <a:lnTo>
                  <a:pt x="75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8"/>
          <p:cNvSpPr/>
          <p:nvPr/>
        </p:nvSpPr>
        <p:spPr>
          <a:xfrm>
            <a:off x="4465332" y="3413059"/>
            <a:ext cx="66245" cy="205567"/>
          </a:xfrm>
          <a:custGeom>
            <a:avLst/>
            <a:gdLst/>
            <a:ahLst/>
            <a:cxnLst/>
            <a:rect l="l" t="t" r="r" b="b"/>
            <a:pathLst>
              <a:path w="77470" h="226695">
                <a:moveTo>
                  <a:pt x="11455" y="0"/>
                </a:moveTo>
                <a:lnTo>
                  <a:pt x="2870" y="0"/>
                </a:lnTo>
                <a:lnTo>
                  <a:pt x="0" y="2781"/>
                </a:lnTo>
                <a:lnTo>
                  <a:pt x="0" y="223723"/>
                </a:lnTo>
                <a:lnTo>
                  <a:pt x="2870" y="226504"/>
                </a:lnTo>
                <a:lnTo>
                  <a:pt x="74434" y="226504"/>
                </a:lnTo>
                <a:lnTo>
                  <a:pt x="77304" y="223723"/>
                </a:lnTo>
                <a:lnTo>
                  <a:pt x="77304" y="215353"/>
                </a:lnTo>
                <a:lnTo>
                  <a:pt x="74434" y="212559"/>
                </a:lnTo>
                <a:lnTo>
                  <a:pt x="14325" y="212559"/>
                </a:lnTo>
                <a:lnTo>
                  <a:pt x="14325" y="2781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9"/>
          <p:cNvSpPr/>
          <p:nvPr/>
        </p:nvSpPr>
        <p:spPr>
          <a:xfrm>
            <a:off x="4521634" y="3509750"/>
            <a:ext cx="99368" cy="108829"/>
          </a:xfrm>
          <a:custGeom>
            <a:avLst/>
            <a:gdLst/>
            <a:ahLst/>
            <a:cxnLst/>
            <a:rect l="l" t="t" r="r" b="b"/>
            <a:pathLst>
              <a:path w="116204" h="120014">
                <a:moveTo>
                  <a:pt x="113080" y="0"/>
                </a:moveTo>
                <a:lnTo>
                  <a:pt x="2870" y="0"/>
                </a:lnTo>
                <a:lnTo>
                  <a:pt x="0" y="2794"/>
                </a:lnTo>
                <a:lnTo>
                  <a:pt x="0" y="117094"/>
                </a:lnTo>
                <a:lnTo>
                  <a:pt x="2870" y="119875"/>
                </a:lnTo>
                <a:lnTo>
                  <a:pt x="11455" y="119875"/>
                </a:lnTo>
                <a:lnTo>
                  <a:pt x="14325" y="117094"/>
                </a:lnTo>
                <a:lnTo>
                  <a:pt x="14325" y="13944"/>
                </a:lnTo>
                <a:lnTo>
                  <a:pt x="115951" y="13944"/>
                </a:lnTo>
                <a:lnTo>
                  <a:pt x="115951" y="2794"/>
                </a:lnTo>
                <a:lnTo>
                  <a:pt x="113080" y="0"/>
                </a:lnTo>
                <a:close/>
              </a:path>
              <a:path w="116204" h="120014">
                <a:moveTo>
                  <a:pt x="115951" y="13944"/>
                </a:moveTo>
                <a:lnTo>
                  <a:pt x="101625" y="13944"/>
                </a:lnTo>
                <a:lnTo>
                  <a:pt x="101625" y="117094"/>
                </a:lnTo>
                <a:lnTo>
                  <a:pt x="104495" y="119875"/>
                </a:lnTo>
                <a:lnTo>
                  <a:pt x="113080" y="119875"/>
                </a:lnTo>
                <a:lnTo>
                  <a:pt x="115951" y="117094"/>
                </a:lnTo>
                <a:lnTo>
                  <a:pt x="115951" y="13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"/>
          <p:cNvSpPr/>
          <p:nvPr/>
        </p:nvSpPr>
        <p:spPr>
          <a:xfrm>
            <a:off x="7750466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55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29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62" y="32092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7668443" y="3508131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0271" y="52781"/>
                </a:lnTo>
                <a:lnTo>
                  <a:pt x="22872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55" y="46367"/>
                </a:lnTo>
                <a:lnTo>
                  <a:pt x="26250" y="42405"/>
                </a:lnTo>
                <a:lnTo>
                  <a:pt x="72994" y="42405"/>
                </a:lnTo>
                <a:lnTo>
                  <a:pt x="73120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82"/>
                </a:lnTo>
                <a:lnTo>
                  <a:pt x="35801" y="35382"/>
                </a:lnTo>
                <a:lnTo>
                  <a:pt x="36862" y="32092"/>
                </a:lnTo>
                <a:lnTo>
                  <a:pt x="22872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50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72" y="52781"/>
                </a:lnTo>
                <a:lnTo>
                  <a:pt x="29616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67" y="46367"/>
                </a:moveTo>
                <a:lnTo>
                  <a:pt x="31699" y="46367"/>
                </a:lnTo>
                <a:lnTo>
                  <a:pt x="28333" y="48818"/>
                </a:lnTo>
                <a:lnTo>
                  <a:pt x="29616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67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72994" y="42405"/>
                </a:moveTo>
                <a:lnTo>
                  <a:pt x="47828" y="42405"/>
                </a:lnTo>
                <a:lnTo>
                  <a:pt x="49110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8" y="51451"/>
                </a:lnTo>
                <a:lnTo>
                  <a:pt x="72994" y="42405"/>
                </a:lnTo>
                <a:close/>
              </a:path>
              <a:path w="74295" h="74295">
                <a:moveTo>
                  <a:pt x="47828" y="42405"/>
                </a:moveTo>
                <a:lnTo>
                  <a:pt x="26250" y="42405"/>
                </a:lnTo>
                <a:lnTo>
                  <a:pt x="27533" y="46367"/>
                </a:lnTo>
                <a:lnTo>
                  <a:pt x="46532" y="46367"/>
                </a:lnTo>
                <a:lnTo>
                  <a:pt x="47828" y="42405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44684" y="31407"/>
                </a:moveTo>
                <a:lnTo>
                  <a:pt x="37083" y="31407"/>
                </a:lnTo>
                <a:lnTo>
                  <a:pt x="38379" y="35382"/>
                </a:lnTo>
                <a:lnTo>
                  <a:pt x="42544" y="35382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3081" y="32092"/>
                </a:lnTo>
                <a:lnTo>
                  <a:pt x="44462" y="32092"/>
                </a:lnTo>
                <a:lnTo>
                  <a:pt x="44684" y="31407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67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36862" y="32092"/>
                </a:lnTo>
                <a:lnTo>
                  <a:pt x="37083" y="31407"/>
                </a:lnTo>
                <a:lnTo>
                  <a:pt x="44684" y="31407"/>
                </a:lnTo>
                <a:lnTo>
                  <a:pt x="45745" y="28130"/>
                </a:lnTo>
                <a:lnTo>
                  <a:pt x="42367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62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10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"/>
          <p:cNvSpPr/>
          <p:nvPr/>
        </p:nvSpPr>
        <p:spPr>
          <a:xfrm>
            <a:off x="7664648" y="335826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71168" y="51451"/>
                </a:lnTo>
                <a:lnTo>
                  <a:pt x="73120" y="41782"/>
                </a:lnTo>
                <a:lnTo>
                  <a:pt x="33718" y="41782"/>
                </a:lnTo>
                <a:lnTo>
                  <a:pt x="35013" y="37820"/>
                </a:lnTo>
                <a:lnTo>
                  <a:pt x="31635" y="35369"/>
                </a:lnTo>
                <a:lnTo>
                  <a:pt x="35801" y="35369"/>
                </a:lnTo>
                <a:lnTo>
                  <a:pt x="37083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96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9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/>
          <p:cNvSpPr/>
          <p:nvPr/>
        </p:nvSpPr>
        <p:spPr>
          <a:xfrm>
            <a:off x="7788879" y="3432678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33718" y="52781"/>
                </a:lnTo>
                <a:lnTo>
                  <a:pt x="35001" y="48818"/>
                </a:lnTo>
                <a:lnTo>
                  <a:pt x="31622" y="46367"/>
                </a:lnTo>
                <a:lnTo>
                  <a:pt x="35801" y="46367"/>
                </a:lnTo>
                <a:lnTo>
                  <a:pt x="37083" y="42405"/>
                </a:lnTo>
                <a:lnTo>
                  <a:pt x="72994" y="42405"/>
                </a:lnTo>
                <a:lnTo>
                  <a:pt x="74079" y="37033"/>
                </a:lnTo>
                <a:lnTo>
                  <a:pt x="73081" y="32092"/>
                </a:lnTo>
                <a:lnTo>
                  <a:pt x="22872" y="32092"/>
                </a:lnTo>
                <a:lnTo>
                  <a:pt x="24155" y="28130"/>
                </a:lnTo>
                <a:lnTo>
                  <a:pt x="20789" y="25679"/>
                </a:lnTo>
                <a:lnTo>
                  <a:pt x="24955" y="25679"/>
                </a:lnTo>
                <a:lnTo>
                  <a:pt x="26238" y="21716"/>
                </a:lnTo>
                <a:lnTo>
                  <a:pt x="70562" y="21716"/>
                </a:lnTo>
                <a:lnTo>
                  <a:pt x="63230" y="10844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37083" y="50342"/>
                </a:moveTo>
                <a:lnTo>
                  <a:pt x="33718" y="52781"/>
                </a:lnTo>
                <a:lnTo>
                  <a:pt x="40462" y="52781"/>
                </a:lnTo>
                <a:lnTo>
                  <a:pt x="37083" y="50342"/>
                </a:lnTo>
                <a:close/>
              </a:path>
              <a:path w="74295" h="74295">
                <a:moveTo>
                  <a:pt x="72994" y="42405"/>
                </a:moveTo>
                <a:lnTo>
                  <a:pt x="37083" y="42405"/>
                </a:lnTo>
                <a:lnTo>
                  <a:pt x="38379" y="46367"/>
                </a:lnTo>
                <a:lnTo>
                  <a:pt x="42544" y="46367"/>
                </a:lnTo>
                <a:lnTo>
                  <a:pt x="39166" y="48818"/>
                </a:lnTo>
                <a:lnTo>
                  <a:pt x="40462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94" y="42405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72" y="32092"/>
                </a:lnTo>
                <a:lnTo>
                  <a:pt x="29616" y="32092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699" y="25679"/>
                </a:lnTo>
                <a:lnTo>
                  <a:pt x="28333" y="28130"/>
                </a:lnTo>
                <a:lnTo>
                  <a:pt x="29616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51206" y="32092"/>
                </a:lnTo>
                <a:lnTo>
                  <a:pt x="47828" y="29641"/>
                </a:lnTo>
                <a:close/>
              </a:path>
              <a:path w="74295" h="74295">
                <a:moveTo>
                  <a:pt x="70562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1" y="32092"/>
                </a:lnTo>
                <a:lnTo>
                  <a:pt x="71168" y="22615"/>
                </a:lnTo>
                <a:lnTo>
                  <a:pt x="70562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38" y="21716"/>
                </a:lnTo>
                <a:lnTo>
                  <a:pt x="27533" y="25679"/>
                </a:lnTo>
                <a:lnTo>
                  <a:pt x="46532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5"/>
          <p:cNvSpPr/>
          <p:nvPr/>
        </p:nvSpPr>
        <p:spPr>
          <a:xfrm>
            <a:off x="7707140" y="3431152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1" y="51451"/>
                </a:lnTo>
                <a:lnTo>
                  <a:pt x="10850" y="63222"/>
                </a:lnTo>
                <a:lnTo>
                  <a:pt x="22626" y="71157"/>
                </a:lnTo>
                <a:lnTo>
                  <a:pt x="37045" y="74066"/>
                </a:lnTo>
                <a:lnTo>
                  <a:pt x="51458" y="71157"/>
                </a:lnTo>
                <a:lnTo>
                  <a:pt x="63230" y="63222"/>
                </a:lnTo>
                <a:lnTo>
                  <a:pt x="63633" y="62623"/>
                </a:lnTo>
                <a:lnTo>
                  <a:pt x="22872" y="62623"/>
                </a:lnTo>
                <a:lnTo>
                  <a:pt x="24155" y="58661"/>
                </a:lnTo>
                <a:lnTo>
                  <a:pt x="20789" y="56210"/>
                </a:lnTo>
                <a:lnTo>
                  <a:pt x="24955" y="56210"/>
                </a:lnTo>
                <a:lnTo>
                  <a:pt x="26250" y="52247"/>
                </a:lnTo>
                <a:lnTo>
                  <a:pt x="70630" y="52247"/>
                </a:lnTo>
                <a:lnTo>
                  <a:pt x="71168" y="51451"/>
                </a:lnTo>
                <a:lnTo>
                  <a:pt x="73120" y="41782"/>
                </a:lnTo>
                <a:lnTo>
                  <a:pt x="11175" y="41782"/>
                </a:lnTo>
                <a:lnTo>
                  <a:pt x="12458" y="37820"/>
                </a:lnTo>
                <a:lnTo>
                  <a:pt x="9093" y="35369"/>
                </a:lnTo>
                <a:lnTo>
                  <a:pt x="13258" y="35369"/>
                </a:lnTo>
                <a:lnTo>
                  <a:pt x="14554" y="31407"/>
                </a:lnTo>
                <a:lnTo>
                  <a:pt x="72943" y="31407"/>
                </a:lnTo>
                <a:lnTo>
                  <a:pt x="71168" y="22615"/>
                </a:lnTo>
                <a:lnTo>
                  <a:pt x="70082" y="21005"/>
                </a:lnTo>
                <a:lnTo>
                  <a:pt x="22872" y="21005"/>
                </a:lnTo>
                <a:lnTo>
                  <a:pt x="24155" y="17043"/>
                </a:lnTo>
                <a:lnTo>
                  <a:pt x="20789" y="14592"/>
                </a:lnTo>
                <a:lnTo>
                  <a:pt x="24955" y="14592"/>
                </a:lnTo>
                <a:lnTo>
                  <a:pt x="26250" y="10629"/>
                </a:lnTo>
                <a:lnTo>
                  <a:pt x="62912" y="10629"/>
                </a:lnTo>
                <a:lnTo>
                  <a:pt x="51458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60172"/>
                </a:moveTo>
                <a:lnTo>
                  <a:pt x="22872" y="62623"/>
                </a:lnTo>
                <a:lnTo>
                  <a:pt x="29616" y="62623"/>
                </a:lnTo>
                <a:lnTo>
                  <a:pt x="26250" y="60172"/>
                </a:lnTo>
                <a:close/>
              </a:path>
              <a:path w="74295" h="74295">
                <a:moveTo>
                  <a:pt x="42367" y="56210"/>
                </a:moveTo>
                <a:lnTo>
                  <a:pt x="31699" y="56210"/>
                </a:lnTo>
                <a:lnTo>
                  <a:pt x="28333" y="58661"/>
                </a:lnTo>
                <a:lnTo>
                  <a:pt x="29616" y="62623"/>
                </a:lnTo>
                <a:lnTo>
                  <a:pt x="44449" y="62623"/>
                </a:lnTo>
                <a:lnTo>
                  <a:pt x="45745" y="58661"/>
                </a:lnTo>
                <a:lnTo>
                  <a:pt x="42367" y="56210"/>
                </a:lnTo>
                <a:close/>
              </a:path>
              <a:path w="74295" h="74295">
                <a:moveTo>
                  <a:pt x="47828" y="60172"/>
                </a:moveTo>
                <a:lnTo>
                  <a:pt x="44449" y="62623"/>
                </a:lnTo>
                <a:lnTo>
                  <a:pt x="51206" y="62623"/>
                </a:lnTo>
                <a:lnTo>
                  <a:pt x="47828" y="60172"/>
                </a:lnTo>
                <a:close/>
              </a:path>
              <a:path w="74295" h="74295">
                <a:moveTo>
                  <a:pt x="70630" y="52247"/>
                </a:moveTo>
                <a:lnTo>
                  <a:pt x="47828" y="52247"/>
                </a:lnTo>
                <a:lnTo>
                  <a:pt x="49123" y="56210"/>
                </a:lnTo>
                <a:lnTo>
                  <a:pt x="53289" y="56210"/>
                </a:lnTo>
                <a:lnTo>
                  <a:pt x="49910" y="58661"/>
                </a:lnTo>
                <a:lnTo>
                  <a:pt x="51206" y="62623"/>
                </a:lnTo>
                <a:lnTo>
                  <a:pt x="63633" y="62623"/>
                </a:lnTo>
                <a:lnTo>
                  <a:pt x="70630" y="52247"/>
                </a:lnTo>
                <a:close/>
              </a:path>
              <a:path w="74295" h="74295">
                <a:moveTo>
                  <a:pt x="47828" y="52247"/>
                </a:moveTo>
                <a:lnTo>
                  <a:pt x="26250" y="52247"/>
                </a:lnTo>
                <a:lnTo>
                  <a:pt x="27533" y="56210"/>
                </a:lnTo>
                <a:lnTo>
                  <a:pt x="46532" y="56210"/>
                </a:lnTo>
                <a:lnTo>
                  <a:pt x="47828" y="52247"/>
                </a:lnTo>
                <a:close/>
              </a:path>
              <a:path w="74295" h="74295">
                <a:moveTo>
                  <a:pt x="14541" y="39331"/>
                </a:moveTo>
                <a:lnTo>
                  <a:pt x="11175" y="41782"/>
                </a:lnTo>
                <a:lnTo>
                  <a:pt x="17919" y="41782"/>
                </a:lnTo>
                <a:lnTo>
                  <a:pt x="14541" y="39331"/>
                </a:lnTo>
                <a:close/>
              </a:path>
              <a:path w="74295" h="74295">
                <a:moveTo>
                  <a:pt x="31635" y="35369"/>
                </a:moveTo>
                <a:lnTo>
                  <a:pt x="20002" y="35369"/>
                </a:lnTo>
                <a:lnTo>
                  <a:pt x="16636" y="37820"/>
                </a:lnTo>
                <a:lnTo>
                  <a:pt x="17919" y="41782"/>
                </a:lnTo>
                <a:lnTo>
                  <a:pt x="33718" y="41782"/>
                </a:lnTo>
                <a:lnTo>
                  <a:pt x="35001" y="37820"/>
                </a:lnTo>
                <a:lnTo>
                  <a:pt x="31635" y="35369"/>
                </a:lnTo>
                <a:close/>
              </a:path>
              <a:path w="74295" h="74295">
                <a:moveTo>
                  <a:pt x="37083" y="39331"/>
                </a:moveTo>
                <a:lnTo>
                  <a:pt x="33718" y="41782"/>
                </a:lnTo>
                <a:lnTo>
                  <a:pt x="40462" y="41782"/>
                </a:lnTo>
                <a:lnTo>
                  <a:pt x="37083" y="39331"/>
                </a:lnTo>
                <a:close/>
              </a:path>
              <a:path w="74295" h="74295">
                <a:moveTo>
                  <a:pt x="52895" y="35369"/>
                </a:moveTo>
                <a:lnTo>
                  <a:pt x="42544" y="35369"/>
                </a:lnTo>
                <a:lnTo>
                  <a:pt x="39179" y="37820"/>
                </a:lnTo>
                <a:lnTo>
                  <a:pt x="40462" y="41782"/>
                </a:lnTo>
                <a:lnTo>
                  <a:pt x="54990" y="41782"/>
                </a:lnTo>
                <a:lnTo>
                  <a:pt x="56273" y="37820"/>
                </a:lnTo>
                <a:lnTo>
                  <a:pt x="52895" y="35369"/>
                </a:lnTo>
                <a:close/>
              </a:path>
              <a:path w="74295" h="74295">
                <a:moveTo>
                  <a:pt x="58356" y="39331"/>
                </a:moveTo>
                <a:lnTo>
                  <a:pt x="54990" y="41782"/>
                </a:lnTo>
                <a:lnTo>
                  <a:pt x="61734" y="41782"/>
                </a:lnTo>
                <a:lnTo>
                  <a:pt x="58356" y="39331"/>
                </a:lnTo>
                <a:close/>
              </a:path>
              <a:path w="74295" h="74295">
                <a:moveTo>
                  <a:pt x="72943" y="31407"/>
                </a:moveTo>
                <a:lnTo>
                  <a:pt x="58356" y="31407"/>
                </a:lnTo>
                <a:lnTo>
                  <a:pt x="59651" y="35369"/>
                </a:lnTo>
                <a:lnTo>
                  <a:pt x="63817" y="35369"/>
                </a:lnTo>
                <a:lnTo>
                  <a:pt x="60451" y="37820"/>
                </a:lnTo>
                <a:lnTo>
                  <a:pt x="61734" y="41782"/>
                </a:lnTo>
                <a:lnTo>
                  <a:pt x="73120" y="41782"/>
                </a:lnTo>
                <a:lnTo>
                  <a:pt x="74079" y="37033"/>
                </a:lnTo>
                <a:lnTo>
                  <a:pt x="72943" y="31407"/>
                </a:lnTo>
                <a:close/>
              </a:path>
              <a:path w="74295" h="74295">
                <a:moveTo>
                  <a:pt x="37083" y="31407"/>
                </a:moveTo>
                <a:lnTo>
                  <a:pt x="14554" y="31407"/>
                </a:lnTo>
                <a:lnTo>
                  <a:pt x="15836" y="35369"/>
                </a:lnTo>
                <a:lnTo>
                  <a:pt x="35801" y="35369"/>
                </a:lnTo>
                <a:lnTo>
                  <a:pt x="37083" y="31407"/>
                </a:lnTo>
                <a:close/>
              </a:path>
              <a:path w="74295" h="74295">
                <a:moveTo>
                  <a:pt x="58356" y="31407"/>
                </a:moveTo>
                <a:lnTo>
                  <a:pt x="37083" y="31407"/>
                </a:lnTo>
                <a:lnTo>
                  <a:pt x="38379" y="35369"/>
                </a:lnTo>
                <a:lnTo>
                  <a:pt x="57073" y="35369"/>
                </a:lnTo>
                <a:lnTo>
                  <a:pt x="58356" y="31407"/>
                </a:lnTo>
                <a:close/>
              </a:path>
              <a:path w="74295" h="74295">
                <a:moveTo>
                  <a:pt x="26250" y="18554"/>
                </a:moveTo>
                <a:lnTo>
                  <a:pt x="22872" y="21005"/>
                </a:lnTo>
                <a:lnTo>
                  <a:pt x="29616" y="21005"/>
                </a:lnTo>
                <a:lnTo>
                  <a:pt x="26250" y="18554"/>
                </a:lnTo>
                <a:close/>
              </a:path>
              <a:path w="74295" h="74295">
                <a:moveTo>
                  <a:pt x="42367" y="14592"/>
                </a:moveTo>
                <a:lnTo>
                  <a:pt x="31699" y="14592"/>
                </a:lnTo>
                <a:lnTo>
                  <a:pt x="28333" y="17043"/>
                </a:lnTo>
                <a:lnTo>
                  <a:pt x="29616" y="21005"/>
                </a:lnTo>
                <a:lnTo>
                  <a:pt x="44449" y="21005"/>
                </a:lnTo>
                <a:lnTo>
                  <a:pt x="45745" y="17043"/>
                </a:lnTo>
                <a:lnTo>
                  <a:pt x="42367" y="14592"/>
                </a:lnTo>
                <a:close/>
              </a:path>
              <a:path w="74295" h="74295">
                <a:moveTo>
                  <a:pt x="47828" y="18554"/>
                </a:moveTo>
                <a:lnTo>
                  <a:pt x="44449" y="21005"/>
                </a:lnTo>
                <a:lnTo>
                  <a:pt x="51206" y="21005"/>
                </a:lnTo>
                <a:lnTo>
                  <a:pt x="47828" y="18554"/>
                </a:lnTo>
                <a:close/>
              </a:path>
              <a:path w="74295" h="74295">
                <a:moveTo>
                  <a:pt x="62912" y="10629"/>
                </a:moveTo>
                <a:lnTo>
                  <a:pt x="47828" y="10629"/>
                </a:lnTo>
                <a:lnTo>
                  <a:pt x="49123" y="14592"/>
                </a:lnTo>
                <a:lnTo>
                  <a:pt x="53289" y="14592"/>
                </a:lnTo>
                <a:lnTo>
                  <a:pt x="49910" y="17043"/>
                </a:lnTo>
                <a:lnTo>
                  <a:pt x="51206" y="21005"/>
                </a:lnTo>
                <a:lnTo>
                  <a:pt x="70082" y="21005"/>
                </a:lnTo>
                <a:lnTo>
                  <a:pt x="63230" y="10844"/>
                </a:lnTo>
                <a:lnTo>
                  <a:pt x="62912" y="10629"/>
                </a:lnTo>
                <a:close/>
              </a:path>
              <a:path w="74295" h="74295">
                <a:moveTo>
                  <a:pt x="47828" y="10629"/>
                </a:moveTo>
                <a:lnTo>
                  <a:pt x="26250" y="10629"/>
                </a:lnTo>
                <a:lnTo>
                  <a:pt x="27533" y="14592"/>
                </a:lnTo>
                <a:lnTo>
                  <a:pt x="46532" y="14592"/>
                </a:lnTo>
                <a:lnTo>
                  <a:pt x="47828" y="10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6"/>
          <p:cNvSpPr/>
          <p:nvPr/>
        </p:nvSpPr>
        <p:spPr>
          <a:xfrm>
            <a:off x="7628856" y="3432696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09"/>
                </a:lnTo>
                <a:lnTo>
                  <a:pt x="10850" y="10844"/>
                </a:lnTo>
                <a:lnTo>
                  <a:pt x="2911" y="22615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0271" y="52781"/>
                </a:lnTo>
                <a:lnTo>
                  <a:pt x="22885" y="52781"/>
                </a:lnTo>
                <a:lnTo>
                  <a:pt x="24168" y="48818"/>
                </a:lnTo>
                <a:lnTo>
                  <a:pt x="20789" y="46367"/>
                </a:lnTo>
                <a:lnTo>
                  <a:pt x="24968" y="46367"/>
                </a:lnTo>
                <a:lnTo>
                  <a:pt x="26242" y="42430"/>
                </a:lnTo>
                <a:lnTo>
                  <a:pt x="22885" y="42430"/>
                </a:lnTo>
                <a:lnTo>
                  <a:pt x="24168" y="38468"/>
                </a:lnTo>
                <a:lnTo>
                  <a:pt x="20789" y="36017"/>
                </a:lnTo>
                <a:lnTo>
                  <a:pt x="24968" y="36017"/>
                </a:lnTo>
                <a:lnTo>
                  <a:pt x="26238" y="32092"/>
                </a:lnTo>
                <a:lnTo>
                  <a:pt x="22885" y="32092"/>
                </a:lnTo>
                <a:lnTo>
                  <a:pt x="24168" y="28130"/>
                </a:lnTo>
                <a:lnTo>
                  <a:pt x="20789" y="25679"/>
                </a:lnTo>
                <a:lnTo>
                  <a:pt x="24968" y="25679"/>
                </a:lnTo>
                <a:lnTo>
                  <a:pt x="26250" y="21716"/>
                </a:lnTo>
                <a:lnTo>
                  <a:pt x="70564" y="21716"/>
                </a:lnTo>
                <a:lnTo>
                  <a:pt x="63234" y="10844"/>
                </a:lnTo>
                <a:lnTo>
                  <a:pt x="51463" y="2909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50330"/>
                </a:moveTo>
                <a:lnTo>
                  <a:pt x="22885" y="52781"/>
                </a:lnTo>
                <a:lnTo>
                  <a:pt x="29629" y="52781"/>
                </a:lnTo>
                <a:lnTo>
                  <a:pt x="26250" y="50330"/>
                </a:lnTo>
                <a:close/>
              </a:path>
              <a:path w="74295" h="74295">
                <a:moveTo>
                  <a:pt x="42379" y="46367"/>
                </a:moveTo>
                <a:lnTo>
                  <a:pt x="31711" y="46367"/>
                </a:lnTo>
                <a:lnTo>
                  <a:pt x="28333" y="48818"/>
                </a:lnTo>
                <a:lnTo>
                  <a:pt x="29629" y="52781"/>
                </a:lnTo>
                <a:lnTo>
                  <a:pt x="44449" y="52781"/>
                </a:lnTo>
                <a:lnTo>
                  <a:pt x="45745" y="48818"/>
                </a:lnTo>
                <a:lnTo>
                  <a:pt x="42379" y="46367"/>
                </a:lnTo>
                <a:close/>
              </a:path>
              <a:path w="74295" h="74295">
                <a:moveTo>
                  <a:pt x="47828" y="50330"/>
                </a:moveTo>
                <a:lnTo>
                  <a:pt x="44449" y="52781"/>
                </a:lnTo>
                <a:lnTo>
                  <a:pt x="51206" y="52781"/>
                </a:lnTo>
                <a:lnTo>
                  <a:pt x="47828" y="50330"/>
                </a:lnTo>
                <a:close/>
              </a:path>
              <a:path w="74295" h="74295">
                <a:moveTo>
                  <a:pt x="51171" y="42405"/>
                </a:moveTo>
                <a:lnTo>
                  <a:pt x="47828" y="42405"/>
                </a:lnTo>
                <a:lnTo>
                  <a:pt x="49123" y="46367"/>
                </a:lnTo>
                <a:lnTo>
                  <a:pt x="53289" y="46367"/>
                </a:lnTo>
                <a:lnTo>
                  <a:pt x="49910" y="48818"/>
                </a:lnTo>
                <a:lnTo>
                  <a:pt x="51206" y="52781"/>
                </a:lnTo>
                <a:lnTo>
                  <a:pt x="70271" y="52781"/>
                </a:lnTo>
                <a:lnTo>
                  <a:pt x="71169" y="51445"/>
                </a:lnTo>
                <a:lnTo>
                  <a:pt x="72989" y="42430"/>
                </a:lnTo>
                <a:lnTo>
                  <a:pt x="51206" y="42430"/>
                </a:lnTo>
                <a:close/>
              </a:path>
              <a:path w="74295" h="74295">
                <a:moveTo>
                  <a:pt x="29594" y="42405"/>
                </a:moveTo>
                <a:lnTo>
                  <a:pt x="26250" y="42405"/>
                </a:lnTo>
                <a:lnTo>
                  <a:pt x="27546" y="46367"/>
                </a:lnTo>
                <a:lnTo>
                  <a:pt x="46545" y="46367"/>
                </a:lnTo>
                <a:lnTo>
                  <a:pt x="47819" y="42430"/>
                </a:lnTo>
                <a:lnTo>
                  <a:pt x="29629" y="4243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85" y="42430"/>
                </a:lnTo>
                <a:lnTo>
                  <a:pt x="26242" y="42430"/>
                </a:lnTo>
                <a:lnTo>
                  <a:pt x="29594" y="42405"/>
                </a:lnTo>
                <a:lnTo>
                  <a:pt x="26250" y="39979"/>
                </a:lnTo>
                <a:close/>
              </a:path>
              <a:path w="74295" h="74295">
                <a:moveTo>
                  <a:pt x="42379" y="36017"/>
                </a:moveTo>
                <a:lnTo>
                  <a:pt x="31711" y="36017"/>
                </a:lnTo>
                <a:lnTo>
                  <a:pt x="28333" y="38468"/>
                </a:lnTo>
                <a:lnTo>
                  <a:pt x="29629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79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47819" y="42430"/>
                </a:lnTo>
                <a:lnTo>
                  <a:pt x="51171" y="42405"/>
                </a:lnTo>
                <a:lnTo>
                  <a:pt x="47828" y="39979"/>
                </a:lnTo>
                <a:close/>
              </a:path>
              <a:path w="74295" h="74295">
                <a:moveTo>
                  <a:pt x="51153" y="32054"/>
                </a:moveTo>
                <a:lnTo>
                  <a:pt x="47828" y="32054"/>
                </a:lnTo>
                <a:lnTo>
                  <a:pt x="49123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206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82" y="32092"/>
                </a:lnTo>
                <a:lnTo>
                  <a:pt x="51206" y="32092"/>
                </a:lnTo>
                <a:close/>
              </a:path>
              <a:path w="74295" h="74295">
                <a:moveTo>
                  <a:pt x="29576" y="32054"/>
                </a:moveTo>
                <a:lnTo>
                  <a:pt x="26250" y="32054"/>
                </a:lnTo>
                <a:lnTo>
                  <a:pt x="27546" y="36017"/>
                </a:lnTo>
                <a:lnTo>
                  <a:pt x="46545" y="36017"/>
                </a:lnTo>
                <a:lnTo>
                  <a:pt x="47815" y="32092"/>
                </a:lnTo>
                <a:lnTo>
                  <a:pt x="29629" y="32092"/>
                </a:lnTo>
                <a:close/>
              </a:path>
              <a:path w="74295" h="74295">
                <a:moveTo>
                  <a:pt x="26250" y="29641"/>
                </a:moveTo>
                <a:lnTo>
                  <a:pt x="22885" y="32092"/>
                </a:lnTo>
                <a:lnTo>
                  <a:pt x="26238" y="32092"/>
                </a:lnTo>
                <a:lnTo>
                  <a:pt x="29576" y="32054"/>
                </a:lnTo>
                <a:lnTo>
                  <a:pt x="26250" y="29641"/>
                </a:lnTo>
                <a:close/>
              </a:path>
              <a:path w="74295" h="74295">
                <a:moveTo>
                  <a:pt x="42379" y="25679"/>
                </a:moveTo>
                <a:lnTo>
                  <a:pt x="31711" y="25679"/>
                </a:lnTo>
                <a:lnTo>
                  <a:pt x="28333" y="28130"/>
                </a:lnTo>
                <a:lnTo>
                  <a:pt x="29629" y="32092"/>
                </a:lnTo>
                <a:lnTo>
                  <a:pt x="44449" y="32092"/>
                </a:lnTo>
                <a:lnTo>
                  <a:pt x="45745" y="28130"/>
                </a:lnTo>
                <a:lnTo>
                  <a:pt x="42379" y="25679"/>
                </a:lnTo>
                <a:close/>
              </a:path>
              <a:path w="74295" h="74295">
                <a:moveTo>
                  <a:pt x="47828" y="29641"/>
                </a:moveTo>
                <a:lnTo>
                  <a:pt x="44449" y="32092"/>
                </a:lnTo>
                <a:lnTo>
                  <a:pt x="47815" y="32092"/>
                </a:lnTo>
                <a:lnTo>
                  <a:pt x="51153" y="32054"/>
                </a:lnTo>
                <a:lnTo>
                  <a:pt x="47828" y="29641"/>
                </a:lnTo>
                <a:close/>
              </a:path>
              <a:path w="74295" h="74295">
                <a:moveTo>
                  <a:pt x="70564" y="21716"/>
                </a:moveTo>
                <a:lnTo>
                  <a:pt x="47828" y="21716"/>
                </a:lnTo>
                <a:lnTo>
                  <a:pt x="49123" y="25679"/>
                </a:lnTo>
                <a:lnTo>
                  <a:pt x="53289" y="25679"/>
                </a:lnTo>
                <a:lnTo>
                  <a:pt x="49910" y="28130"/>
                </a:lnTo>
                <a:lnTo>
                  <a:pt x="51206" y="32092"/>
                </a:lnTo>
                <a:lnTo>
                  <a:pt x="73082" y="32092"/>
                </a:lnTo>
                <a:lnTo>
                  <a:pt x="71169" y="22615"/>
                </a:lnTo>
                <a:lnTo>
                  <a:pt x="70564" y="21716"/>
                </a:lnTo>
                <a:close/>
              </a:path>
              <a:path w="74295" h="74295">
                <a:moveTo>
                  <a:pt x="47828" y="21716"/>
                </a:moveTo>
                <a:lnTo>
                  <a:pt x="26250" y="21716"/>
                </a:lnTo>
                <a:lnTo>
                  <a:pt x="27546" y="25679"/>
                </a:lnTo>
                <a:lnTo>
                  <a:pt x="46545" y="25679"/>
                </a:lnTo>
                <a:lnTo>
                  <a:pt x="47828" y="21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7"/>
          <p:cNvSpPr/>
          <p:nvPr/>
        </p:nvSpPr>
        <p:spPr>
          <a:xfrm>
            <a:off x="7750466" y="3358264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045" y="0"/>
                </a:moveTo>
                <a:lnTo>
                  <a:pt x="22626" y="2911"/>
                </a:lnTo>
                <a:lnTo>
                  <a:pt x="10850" y="10848"/>
                </a:lnTo>
                <a:lnTo>
                  <a:pt x="2911" y="22620"/>
                </a:lnTo>
                <a:lnTo>
                  <a:pt x="0" y="37033"/>
                </a:lnTo>
                <a:lnTo>
                  <a:pt x="2914" y="51451"/>
                </a:lnTo>
                <a:lnTo>
                  <a:pt x="10857" y="63222"/>
                </a:lnTo>
                <a:lnTo>
                  <a:pt x="22634" y="71157"/>
                </a:lnTo>
                <a:lnTo>
                  <a:pt x="37045" y="74066"/>
                </a:lnTo>
                <a:lnTo>
                  <a:pt x="51461" y="71155"/>
                </a:lnTo>
                <a:lnTo>
                  <a:pt x="63233" y="63217"/>
                </a:lnTo>
                <a:lnTo>
                  <a:pt x="71169" y="51445"/>
                </a:lnTo>
                <a:lnTo>
                  <a:pt x="72989" y="42430"/>
                </a:lnTo>
                <a:lnTo>
                  <a:pt x="22872" y="42430"/>
                </a:lnTo>
                <a:lnTo>
                  <a:pt x="24155" y="38455"/>
                </a:lnTo>
                <a:lnTo>
                  <a:pt x="20789" y="36017"/>
                </a:lnTo>
                <a:lnTo>
                  <a:pt x="24955" y="36017"/>
                </a:lnTo>
                <a:lnTo>
                  <a:pt x="26250" y="32054"/>
                </a:lnTo>
                <a:lnTo>
                  <a:pt x="73074" y="32054"/>
                </a:lnTo>
                <a:lnTo>
                  <a:pt x="71168" y="22613"/>
                </a:lnTo>
                <a:lnTo>
                  <a:pt x="63230" y="10839"/>
                </a:lnTo>
                <a:lnTo>
                  <a:pt x="51458" y="2903"/>
                </a:lnTo>
                <a:lnTo>
                  <a:pt x="37045" y="0"/>
                </a:lnTo>
                <a:close/>
              </a:path>
              <a:path w="74295" h="74295">
                <a:moveTo>
                  <a:pt x="26250" y="39979"/>
                </a:moveTo>
                <a:lnTo>
                  <a:pt x="22872" y="42430"/>
                </a:lnTo>
                <a:lnTo>
                  <a:pt x="29616" y="42430"/>
                </a:lnTo>
                <a:lnTo>
                  <a:pt x="26250" y="39979"/>
                </a:lnTo>
                <a:close/>
              </a:path>
              <a:path w="74295" h="74295">
                <a:moveTo>
                  <a:pt x="42367" y="36017"/>
                </a:moveTo>
                <a:lnTo>
                  <a:pt x="31699" y="36017"/>
                </a:lnTo>
                <a:lnTo>
                  <a:pt x="28333" y="38468"/>
                </a:lnTo>
                <a:lnTo>
                  <a:pt x="29616" y="42430"/>
                </a:lnTo>
                <a:lnTo>
                  <a:pt x="44449" y="42430"/>
                </a:lnTo>
                <a:lnTo>
                  <a:pt x="45745" y="38468"/>
                </a:lnTo>
                <a:lnTo>
                  <a:pt x="42367" y="36017"/>
                </a:lnTo>
                <a:close/>
              </a:path>
              <a:path w="74295" h="74295">
                <a:moveTo>
                  <a:pt x="47828" y="39979"/>
                </a:moveTo>
                <a:lnTo>
                  <a:pt x="44449" y="42430"/>
                </a:lnTo>
                <a:lnTo>
                  <a:pt x="51193" y="42430"/>
                </a:lnTo>
                <a:lnTo>
                  <a:pt x="47828" y="39979"/>
                </a:lnTo>
                <a:close/>
              </a:path>
              <a:path w="74295" h="74295">
                <a:moveTo>
                  <a:pt x="73074" y="32054"/>
                </a:moveTo>
                <a:lnTo>
                  <a:pt x="47828" y="32054"/>
                </a:lnTo>
                <a:lnTo>
                  <a:pt x="49110" y="36017"/>
                </a:lnTo>
                <a:lnTo>
                  <a:pt x="53289" y="36017"/>
                </a:lnTo>
                <a:lnTo>
                  <a:pt x="49910" y="38468"/>
                </a:lnTo>
                <a:lnTo>
                  <a:pt x="51193" y="42430"/>
                </a:lnTo>
                <a:lnTo>
                  <a:pt x="72989" y="42430"/>
                </a:lnTo>
                <a:lnTo>
                  <a:pt x="74079" y="37033"/>
                </a:lnTo>
                <a:lnTo>
                  <a:pt x="73074" y="32054"/>
                </a:lnTo>
                <a:close/>
              </a:path>
              <a:path w="74295" h="74295">
                <a:moveTo>
                  <a:pt x="47828" y="32054"/>
                </a:moveTo>
                <a:lnTo>
                  <a:pt x="26250" y="32054"/>
                </a:lnTo>
                <a:lnTo>
                  <a:pt x="27533" y="36017"/>
                </a:lnTo>
                <a:lnTo>
                  <a:pt x="46532" y="36017"/>
                </a:lnTo>
                <a:lnTo>
                  <a:pt x="47828" y="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9"/>
          <p:cNvSpPr/>
          <p:nvPr/>
        </p:nvSpPr>
        <p:spPr>
          <a:xfrm>
            <a:off x="2936190" y="3432199"/>
            <a:ext cx="23892" cy="46065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7467" y="32397"/>
                </a:moveTo>
                <a:lnTo>
                  <a:pt x="0" y="33197"/>
                </a:lnTo>
                <a:lnTo>
                  <a:pt x="558" y="36906"/>
                </a:lnTo>
                <a:lnTo>
                  <a:pt x="1866" y="39801"/>
                </a:lnTo>
                <a:lnTo>
                  <a:pt x="5969" y="43865"/>
                </a:lnTo>
                <a:lnTo>
                  <a:pt x="8648" y="45097"/>
                </a:lnTo>
                <a:lnTo>
                  <a:pt x="11938" y="45466"/>
                </a:lnTo>
                <a:lnTo>
                  <a:pt x="11938" y="50584"/>
                </a:lnTo>
                <a:lnTo>
                  <a:pt x="16052" y="50584"/>
                </a:lnTo>
                <a:lnTo>
                  <a:pt x="16052" y="45275"/>
                </a:lnTo>
                <a:lnTo>
                  <a:pt x="19773" y="44729"/>
                </a:lnTo>
                <a:lnTo>
                  <a:pt x="22644" y="43307"/>
                </a:lnTo>
                <a:lnTo>
                  <a:pt x="24752" y="40970"/>
                </a:lnTo>
                <a:lnTo>
                  <a:pt x="26431" y="39052"/>
                </a:lnTo>
                <a:lnTo>
                  <a:pt x="15989" y="39052"/>
                </a:lnTo>
                <a:lnTo>
                  <a:pt x="15989" y="38569"/>
                </a:lnTo>
                <a:lnTo>
                  <a:pt x="12001" y="38569"/>
                </a:lnTo>
                <a:lnTo>
                  <a:pt x="10883" y="38138"/>
                </a:lnTo>
                <a:lnTo>
                  <a:pt x="9956" y="37388"/>
                </a:lnTo>
                <a:lnTo>
                  <a:pt x="8331" y="35179"/>
                </a:lnTo>
                <a:lnTo>
                  <a:pt x="7708" y="33883"/>
                </a:lnTo>
                <a:lnTo>
                  <a:pt x="7467" y="32397"/>
                </a:lnTo>
                <a:close/>
              </a:path>
              <a:path w="27939" h="50800">
                <a:moveTo>
                  <a:pt x="27447" y="28028"/>
                </a:moveTo>
                <a:lnTo>
                  <a:pt x="16052" y="28028"/>
                </a:lnTo>
                <a:lnTo>
                  <a:pt x="17729" y="28524"/>
                </a:lnTo>
                <a:lnTo>
                  <a:pt x="18973" y="29197"/>
                </a:lnTo>
                <a:lnTo>
                  <a:pt x="20459" y="31051"/>
                </a:lnTo>
                <a:lnTo>
                  <a:pt x="20840" y="32092"/>
                </a:lnTo>
                <a:lnTo>
                  <a:pt x="20840" y="34810"/>
                </a:lnTo>
                <a:lnTo>
                  <a:pt x="20396" y="36042"/>
                </a:lnTo>
                <a:lnTo>
                  <a:pt x="19469" y="37084"/>
                </a:lnTo>
                <a:lnTo>
                  <a:pt x="18592" y="38138"/>
                </a:lnTo>
                <a:lnTo>
                  <a:pt x="17411" y="38811"/>
                </a:lnTo>
                <a:lnTo>
                  <a:pt x="15989" y="39052"/>
                </a:lnTo>
                <a:lnTo>
                  <a:pt x="26431" y="39052"/>
                </a:lnTo>
                <a:lnTo>
                  <a:pt x="26809" y="38620"/>
                </a:lnTo>
                <a:lnTo>
                  <a:pt x="27769" y="36042"/>
                </a:lnTo>
                <a:lnTo>
                  <a:pt x="27822" y="29197"/>
                </a:lnTo>
                <a:lnTo>
                  <a:pt x="27447" y="28028"/>
                </a:lnTo>
                <a:close/>
              </a:path>
              <a:path w="27939" h="50800">
                <a:moveTo>
                  <a:pt x="16052" y="0"/>
                </a:moveTo>
                <a:lnTo>
                  <a:pt x="11938" y="0"/>
                </a:lnTo>
                <a:lnTo>
                  <a:pt x="11938" y="2768"/>
                </a:lnTo>
                <a:lnTo>
                  <a:pt x="8648" y="3073"/>
                </a:lnTo>
                <a:lnTo>
                  <a:pt x="6032" y="4305"/>
                </a:lnTo>
                <a:lnTo>
                  <a:pt x="4102" y="6400"/>
                </a:lnTo>
                <a:lnTo>
                  <a:pt x="2120" y="8496"/>
                </a:lnTo>
                <a:lnTo>
                  <a:pt x="1181" y="11087"/>
                </a:lnTo>
                <a:lnTo>
                  <a:pt x="1302" y="17551"/>
                </a:lnTo>
                <a:lnTo>
                  <a:pt x="2057" y="19837"/>
                </a:lnTo>
                <a:lnTo>
                  <a:pt x="5537" y="24028"/>
                </a:lnTo>
                <a:lnTo>
                  <a:pt x="8267" y="25692"/>
                </a:lnTo>
                <a:lnTo>
                  <a:pt x="12001" y="26733"/>
                </a:lnTo>
                <a:lnTo>
                  <a:pt x="12001" y="38569"/>
                </a:lnTo>
                <a:lnTo>
                  <a:pt x="15989" y="38569"/>
                </a:lnTo>
                <a:lnTo>
                  <a:pt x="15989" y="28028"/>
                </a:lnTo>
                <a:lnTo>
                  <a:pt x="27447" y="28028"/>
                </a:lnTo>
                <a:lnTo>
                  <a:pt x="27051" y="26797"/>
                </a:lnTo>
                <a:lnTo>
                  <a:pt x="23698" y="22847"/>
                </a:lnTo>
                <a:lnTo>
                  <a:pt x="20586" y="21310"/>
                </a:lnTo>
                <a:lnTo>
                  <a:pt x="16052" y="20078"/>
                </a:lnTo>
                <a:lnTo>
                  <a:pt x="16052" y="18783"/>
                </a:lnTo>
                <a:lnTo>
                  <a:pt x="11874" y="18783"/>
                </a:lnTo>
                <a:lnTo>
                  <a:pt x="10693" y="18237"/>
                </a:lnTo>
                <a:lnTo>
                  <a:pt x="9766" y="17551"/>
                </a:lnTo>
                <a:lnTo>
                  <a:pt x="8521" y="15824"/>
                </a:lnTo>
                <a:lnTo>
                  <a:pt x="8216" y="14909"/>
                </a:lnTo>
                <a:lnTo>
                  <a:pt x="8275" y="12623"/>
                </a:lnTo>
                <a:lnTo>
                  <a:pt x="8521" y="11823"/>
                </a:lnTo>
                <a:lnTo>
                  <a:pt x="9893" y="9969"/>
                </a:lnTo>
                <a:lnTo>
                  <a:pt x="10756" y="9359"/>
                </a:lnTo>
                <a:lnTo>
                  <a:pt x="11874" y="8991"/>
                </a:lnTo>
                <a:lnTo>
                  <a:pt x="25785" y="8991"/>
                </a:lnTo>
                <a:lnTo>
                  <a:pt x="25069" y="7569"/>
                </a:lnTo>
                <a:lnTo>
                  <a:pt x="23266" y="5842"/>
                </a:lnTo>
                <a:lnTo>
                  <a:pt x="21463" y="4191"/>
                </a:lnTo>
                <a:lnTo>
                  <a:pt x="19088" y="3136"/>
                </a:lnTo>
                <a:lnTo>
                  <a:pt x="16052" y="2768"/>
                </a:lnTo>
                <a:lnTo>
                  <a:pt x="16052" y="0"/>
                </a:lnTo>
                <a:close/>
              </a:path>
              <a:path w="27939" h="50800">
                <a:moveTo>
                  <a:pt x="25785" y="8991"/>
                </a:moveTo>
                <a:lnTo>
                  <a:pt x="11874" y="8991"/>
                </a:lnTo>
                <a:lnTo>
                  <a:pt x="11874" y="18783"/>
                </a:lnTo>
                <a:lnTo>
                  <a:pt x="16052" y="18783"/>
                </a:lnTo>
                <a:lnTo>
                  <a:pt x="16052" y="9055"/>
                </a:lnTo>
                <a:lnTo>
                  <a:pt x="25816" y="9055"/>
                </a:lnTo>
                <a:close/>
              </a:path>
              <a:path w="27939" h="50800">
                <a:moveTo>
                  <a:pt x="25816" y="9055"/>
                </a:moveTo>
                <a:lnTo>
                  <a:pt x="16052" y="9055"/>
                </a:lnTo>
                <a:lnTo>
                  <a:pt x="17907" y="9855"/>
                </a:lnTo>
                <a:lnTo>
                  <a:pt x="19037" y="11328"/>
                </a:lnTo>
                <a:lnTo>
                  <a:pt x="19469" y="13550"/>
                </a:lnTo>
                <a:lnTo>
                  <a:pt x="26682" y="12623"/>
                </a:lnTo>
                <a:lnTo>
                  <a:pt x="26187" y="9791"/>
                </a:lnTo>
                <a:lnTo>
                  <a:pt x="25816" y="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0"/>
          <p:cNvSpPr/>
          <p:nvPr/>
        </p:nvSpPr>
        <p:spPr>
          <a:xfrm>
            <a:off x="2863984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1"/>
          <p:cNvSpPr/>
          <p:nvPr/>
        </p:nvSpPr>
        <p:spPr>
          <a:xfrm>
            <a:off x="3023395" y="3604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10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2819686" y="3594351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3"/>
          <p:cNvSpPr/>
          <p:nvPr/>
        </p:nvSpPr>
        <p:spPr>
          <a:xfrm>
            <a:off x="2824099" y="3334082"/>
            <a:ext cx="0" cy="255663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4"/>
          <p:cNvSpPr/>
          <p:nvPr/>
        </p:nvSpPr>
        <p:spPr>
          <a:xfrm>
            <a:off x="2819686" y="3329474"/>
            <a:ext cx="257379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418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5"/>
          <p:cNvSpPr/>
          <p:nvPr/>
        </p:nvSpPr>
        <p:spPr>
          <a:xfrm>
            <a:off x="3072106" y="3334197"/>
            <a:ext cx="0" cy="256239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81"/>
                </a:lnTo>
              </a:path>
            </a:pathLst>
          </a:custGeom>
          <a:ln w="104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6"/>
          <p:cNvSpPr/>
          <p:nvPr/>
        </p:nvSpPr>
        <p:spPr>
          <a:xfrm>
            <a:off x="2846275" y="3566868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7"/>
          <p:cNvSpPr/>
          <p:nvPr/>
        </p:nvSpPr>
        <p:spPr>
          <a:xfrm>
            <a:off x="2846275" y="35507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8"/>
          <p:cNvSpPr/>
          <p:nvPr/>
        </p:nvSpPr>
        <p:spPr>
          <a:xfrm>
            <a:off x="3045547" y="3362073"/>
            <a:ext cx="0" cy="200384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9"/>
          <p:cNvSpPr/>
          <p:nvPr/>
        </p:nvSpPr>
        <p:spPr>
          <a:xfrm>
            <a:off x="2837391" y="3534046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0"/>
          <p:cNvSpPr/>
          <p:nvPr/>
        </p:nvSpPr>
        <p:spPr>
          <a:xfrm>
            <a:off x="2837391" y="35150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1"/>
          <p:cNvSpPr/>
          <p:nvPr/>
        </p:nvSpPr>
        <p:spPr>
          <a:xfrm>
            <a:off x="2837391" y="3496617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/>
          <p:nvPr/>
        </p:nvSpPr>
        <p:spPr>
          <a:xfrm>
            <a:off x="2855159" y="35151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9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3"/>
          <p:cNvSpPr/>
          <p:nvPr/>
        </p:nvSpPr>
        <p:spPr>
          <a:xfrm>
            <a:off x="2850689" y="3417950"/>
            <a:ext cx="0" cy="74856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67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4"/>
          <p:cNvSpPr/>
          <p:nvPr/>
        </p:nvSpPr>
        <p:spPr>
          <a:xfrm>
            <a:off x="2837391" y="3413700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5"/>
          <p:cNvSpPr/>
          <p:nvPr/>
        </p:nvSpPr>
        <p:spPr>
          <a:xfrm>
            <a:off x="2837391" y="3395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6"/>
          <p:cNvSpPr/>
          <p:nvPr/>
        </p:nvSpPr>
        <p:spPr>
          <a:xfrm>
            <a:off x="2837391" y="3376848"/>
            <a:ext cx="26607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10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7"/>
          <p:cNvSpPr/>
          <p:nvPr/>
        </p:nvSpPr>
        <p:spPr>
          <a:xfrm>
            <a:off x="2855159" y="33958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280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/>
          <p:nvPr/>
        </p:nvSpPr>
        <p:spPr>
          <a:xfrm>
            <a:off x="2846275" y="33664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9"/>
          <p:cNvSpPr/>
          <p:nvPr/>
        </p:nvSpPr>
        <p:spPr>
          <a:xfrm>
            <a:off x="2846275" y="3357270"/>
            <a:ext cx="204165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226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0"/>
          <p:cNvSpPr/>
          <p:nvPr/>
        </p:nvSpPr>
        <p:spPr>
          <a:xfrm>
            <a:off x="2894929" y="3399170"/>
            <a:ext cx="106427" cy="112285"/>
          </a:xfrm>
          <a:custGeom>
            <a:avLst/>
            <a:gdLst/>
            <a:ahLst/>
            <a:cxnLst/>
            <a:rect l="l" t="t" r="r" b="b"/>
            <a:pathLst>
              <a:path w="124460" h="123825">
                <a:moveTo>
                  <a:pt x="91287" y="97777"/>
                </a:moveTo>
                <a:lnTo>
                  <a:pt x="33146" y="97777"/>
                </a:lnTo>
                <a:lnTo>
                  <a:pt x="38506" y="101446"/>
                </a:lnTo>
                <a:lnTo>
                  <a:pt x="44317" y="104354"/>
                </a:lnTo>
                <a:lnTo>
                  <a:pt x="50508" y="106440"/>
                </a:lnTo>
                <a:lnTo>
                  <a:pt x="57022" y="107645"/>
                </a:lnTo>
                <a:lnTo>
                  <a:pt x="57022" y="123355"/>
                </a:lnTo>
                <a:lnTo>
                  <a:pt x="67411" y="123355"/>
                </a:lnTo>
                <a:lnTo>
                  <a:pt x="67411" y="107645"/>
                </a:lnTo>
                <a:lnTo>
                  <a:pt x="74001" y="106431"/>
                </a:lnTo>
                <a:lnTo>
                  <a:pt x="80235" y="104330"/>
                </a:lnTo>
                <a:lnTo>
                  <a:pt x="86020" y="101419"/>
                </a:lnTo>
                <a:lnTo>
                  <a:pt x="91287" y="97777"/>
                </a:lnTo>
                <a:close/>
              </a:path>
              <a:path w="124460" h="123825">
                <a:moveTo>
                  <a:pt x="21945" y="14490"/>
                </a:moveTo>
                <a:lnTo>
                  <a:pt x="14617" y="21755"/>
                </a:lnTo>
                <a:lnTo>
                  <a:pt x="25806" y="32905"/>
                </a:lnTo>
                <a:lnTo>
                  <a:pt x="22136" y="38161"/>
                </a:lnTo>
                <a:lnTo>
                  <a:pt x="19200" y="43902"/>
                </a:lnTo>
                <a:lnTo>
                  <a:pt x="17082" y="50059"/>
                </a:lnTo>
                <a:lnTo>
                  <a:pt x="15862" y="56565"/>
                </a:lnTo>
                <a:lnTo>
                  <a:pt x="0" y="56565"/>
                </a:lnTo>
                <a:lnTo>
                  <a:pt x="0" y="66852"/>
                </a:lnTo>
                <a:lnTo>
                  <a:pt x="15862" y="66852"/>
                </a:lnTo>
                <a:lnTo>
                  <a:pt x="17082" y="73358"/>
                </a:lnTo>
                <a:lnTo>
                  <a:pt x="19200" y="79516"/>
                </a:lnTo>
                <a:lnTo>
                  <a:pt x="22136" y="85256"/>
                </a:lnTo>
                <a:lnTo>
                  <a:pt x="25806" y="90512"/>
                </a:lnTo>
                <a:lnTo>
                  <a:pt x="14617" y="101600"/>
                </a:lnTo>
                <a:lnTo>
                  <a:pt x="21945" y="108877"/>
                </a:lnTo>
                <a:lnTo>
                  <a:pt x="33146" y="97777"/>
                </a:lnTo>
                <a:lnTo>
                  <a:pt x="105959" y="97777"/>
                </a:lnTo>
                <a:lnTo>
                  <a:pt x="62179" y="97663"/>
                </a:lnTo>
                <a:lnTo>
                  <a:pt x="48098" y="94831"/>
                </a:lnTo>
                <a:lnTo>
                  <a:pt x="36574" y="87118"/>
                </a:lnTo>
                <a:lnTo>
                  <a:pt x="28791" y="75695"/>
                </a:lnTo>
                <a:lnTo>
                  <a:pt x="25933" y="61734"/>
                </a:lnTo>
                <a:lnTo>
                  <a:pt x="28791" y="47753"/>
                </a:lnTo>
                <a:lnTo>
                  <a:pt x="36574" y="36337"/>
                </a:lnTo>
                <a:lnTo>
                  <a:pt x="48098" y="28641"/>
                </a:lnTo>
                <a:lnTo>
                  <a:pt x="62179" y="25819"/>
                </a:lnTo>
                <a:lnTo>
                  <a:pt x="105739" y="25819"/>
                </a:lnTo>
                <a:lnTo>
                  <a:pt x="105981" y="25577"/>
                </a:lnTo>
                <a:lnTo>
                  <a:pt x="33146" y="25577"/>
                </a:lnTo>
                <a:lnTo>
                  <a:pt x="21945" y="14490"/>
                </a:lnTo>
                <a:close/>
              </a:path>
              <a:path w="124460" h="123825">
                <a:moveTo>
                  <a:pt x="105959" y="97777"/>
                </a:moveTo>
                <a:lnTo>
                  <a:pt x="91287" y="97777"/>
                </a:lnTo>
                <a:lnTo>
                  <a:pt x="102476" y="108877"/>
                </a:lnTo>
                <a:lnTo>
                  <a:pt x="109816" y="101600"/>
                </a:lnTo>
                <a:lnTo>
                  <a:pt x="105959" y="97777"/>
                </a:lnTo>
                <a:close/>
              </a:path>
              <a:path w="124460" h="123825">
                <a:moveTo>
                  <a:pt x="105739" y="25819"/>
                </a:moveTo>
                <a:lnTo>
                  <a:pt x="62179" y="25819"/>
                </a:lnTo>
                <a:lnTo>
                  <a:pt x="76267" y="28650"/>
                </a:lnTo>
                <a:lnTo>
                  <a:pt x="87795" y="36361"/>
                </a:lnTo>
                <a:lnTo>
                  <a:pt x="95579" y="47780"/>
                </a:lnTo>
                <a:lnTo>
                  <a:pt x="98437" y="61734"/>
                </a:lnTo>
                <a:lnTo>
                  <a:pt x="95579" y="75695"/>
                </a:lnTo>
                <a:lnTo>
                  <a:pt x="87795" y="87118"/>
                </a:lnTo>
                <a:lnTo>
                  <a:pt x="76267" y="94831"/>
                </a:lnTo>
                <a:lnTo>
                  <a:pt x="62179" y="97663"/>
                </a:lnTo>
                <a:lnTo>
                  <a:pt x="105843" y="97663"/>
                </a:lnTo>
                <a:lnTo>
                  <a:pt x="98628" y="90512"/>
                </a:lnTo>
                <a:lnTo>
                  <a:pt x="102298" y="85256"/>
                </a:lnTo>
                <a:lnTo>
                  <a:pt x="105233" y="79516"/>
                </a:lnTo>
                <a:lnTo>
                  <a:pt x="107352" y="73358"/>
                </a:lnTo>
                <a:lnTo>
                  <a:pt x="108572" y="66852"/>
                </a:lnTo>
                <a:lnTo>
                  <a:pt x="124434" y="66852"/>
                </a:lnTo>
                <a:lnTo>
                  <a:pt x="124434" y="56565"/>
                </a:lnTo>
                <a:lnTo>
                  <a:pt x="108572" y="56565"/>
                </a:lnTo>
                <a:lnTo>
                  <a:pt x="107361" y="50059"/>
                </a:lnTo>
                <a:lnTo>
                  <a:pt x="105257" y="43902"/>
                </a:lnTo>
                <a:lnTo>
                  <a:pt x="102325" y="38161"/>
                </a:lnTo>
                <a:lnTo>
                  <a:pt x="98628" y="32905"/>
                </a:lnTo>
                <a:lnTo>
                  <a:pt x="105739" y="25819"/>
                </a:lnTo>
                <a:close/>
              </a:path>
              <a:path w="124460" h="123825">
                <a:moveTo>
                  <a:pt x="67411" y="0"/>
                </a:moveTo>
                <a:lnTo>
                  <a:pt x="57022" y="0"/>
                </a:lnTo>
                <a:lnTo>
                  <a:pt x="57022" y="15722"/>
                </a:lnTo>
                <a:lnTo>
                  <a:pt x="50433" y="16930"/>
                </a:lnTo>
                <a:lnTo>
                  <a:pt x="44199" y="19030"/>
                </a:lnTo>
                <a:lnTo>
                  <a:pt x="38414" y="21941"/>
                </a:lnTo>
                <a:lnTo>
                  <a:pt x="33146" y="25577"/>
                </a:lnTo>
                <a:lnTo>
                  <a:pt x="91287" y="25577"/>
                </a:lnTo>
                <a:lnTo>
                  <a:pt x="85928" y="21914"/>
                </a:lnTo>
                <a:lnTo>
                  <a:pt x="80117" y="19007"/>
                </a:lnTo>
                <a:lnTo>
                  <a:pt x="73926" y="16921"/>
                </a:lnTo>
                <a:lnTo>
                  <a:pt x="67411" y="15722"/>
                </a:lnTo>
                <a:lnTo>
                  <a:pt x="67411" y="0"/>
                </a:lnTo>
                <a:close/>
              </a:path>
              <a:path w="124460" h="123825">
                <a:moveTo>
                  <a:pt x="102476" y="14490"/>
                </a:moveTo>
                <a:lnTo>
                  <a:pt x="91287" y="25577"/>
                </a:lnTo>
                <a:lnTo>
                  <a:pt x="105981" y="25577"/>
                </a:lnTo>
                <a:lnTo>
                  <a:pt x="109816" y="21755"/>
                </a:lnTo>
                <a:lnTo>
                  <a:pt x="102476" y="14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2"/>
          <p:cNvSpPr/>
          <p:nvPr/>
        </p:nvSpPr>
        <p:spPr>
          <a:xfrm>
            <a:off x="6047801" y="3358253"/>
            <a:ext cx="293759" cy="217084"/>
          </a:xfrm>
          <a:custGeom>
            <a:avLst/>
            <a:gdLst/>
            <a:ahLst/>
            <a:cxnLst/>
            <a:rect l="l" t="t" r="r" b="b"/>
            <a:pathLst>
              <a:path w="343534" h="239395">
                <a:moveTo>
                  <a:pt x="119837" y="0"/>
                </a:moveTo>
                <a:lnTo>
                  <a:pt x="95523" y="5315"/>
                </a:lnTo>
                <a:lnTo>
                  <a:pt x="75142" y="19643"/>
                </a:lnTo>
                <a:lnTo>
                  <a:pt x="61129" y="40558"/>
                </a:lnTo>
                <a:lnTo>
                  <a:pt x="55918" y="65633"/>
                </a:lnTo>
                <a:lnTo>
                  <a:pt x="58127" y="81961"/>
                </a:lnTo>
                <a:lnTo>
                  <a:pt x="64306" y="96950"/>
                </a:lnTo>
                <a:lnTo>
                  <a:pt x="73781" y="109983"/>
                </a:lnTo>
                <a:lnTo>
                  <a:pt x="85877" y="120446"/>
                </a:lnTo>
                <a:lnTo>
                  <a:pt x="51563" y="136464"/>
                </a:lnTo>
                <a:lnTo>
                  <a:pt x="24364" y="161710"/>
                </a:lnTo>
                <a:lnTo>
                  <a:pt x="6453" y="194122"/>
                </a:lnTo>
                <a:lnTo>
                  <a:pt x="0" y="231635"/>
                </a:lnTo>
                <a:lnTo>
                  <a:pt x="0" y="235877"/>
                </a:lnTo>
                <a:lnTo>
                  <a:pt x="3594" y="239356"/>
                </a:lnTo>
                <a:lnTo>
                  <a:pt x="339928" y="239356"/>
                </a:lnTo>
                <a:lnTo>
                  <a:pt x="343522" y="235877"/>
                </a:lnTo>
                <a:lnTo>
                  <a:pt x="343522" y="231635"/>
                </a:lnTo>
                <a:lnTo>
                  <a:pt x="342240" y="223913"/>
                </a:lnTo>
                <a:lnTo>
                  <a:pt x="16370" y="223913"/>
                </a:lnTo>
                <a:lnTo>
                  <a:pt x="26584" y="187607"/>
                </a:lnTo>
                <a:lnTo>
                  <a:pt x="49229" y="158181"/>
                </a:lnTo>
                <a:lnTo>
                  <a:pt x="81312" y="138456"/>
                </a:lnTo>
                <a:lnTo>
                  <a:pt x="119837" y="131254"/>
                </a:lnTo>
                <a:lnTo>
                  <a:pt x="178929" y="131254"/>
                </a:lnTo>
                <a:lnTo>
                  <a:pt x="170535" y="126625"/>
                </a:lnTo>
                <a:lnTo>
                  <a:pt x="153784" y="120446"/>
                </a:lnTo>
                <a:lnTo>
                  <a:pt x="159143" y="115811"/>
                </a:lnTo>
                <a:lnTo>
                  <a:pt x="119837" y="115811"/>
                </a:lnTo>
                <a:lnTo>
                  <a:pt x="100714" y="111282"/>
                </a:lnTo>
                <a:lnTo>
                  <a:pt x="85526" y="99552"/>
                </a:lnTo>
                <a:lnTo>
                  <a:pt x="75508" y="83407"/>
                </a:lnTo>
                <a:lnTo>
                  <a:pt x="71894" y="65633"/>
                </a:lnTo>
                <a:lnTo>
                  <a:pt x="75508" y="47857"/>
                </a:lnTo>
                <a:lnTo>
                  <a:pt x="85526" y="31708"/>
                </a:lnTo>
                <a:lnTo>
                  <a:pt x="100714" y="19974"/>
                </a:lnTo>
                <a:lnTo>
                  <a:pt x="119837" y="15443"/>
                </a:lnTo>
                <a:lnTo>
                  <a:pt x="158546" y="15443"/>
                </a:lnTo>
                <a:lnTo>
                  <a:pt x="144144" y="5315"/>
                </a:lnTo>
                <a:lnTo>
                  <a:pt x="119837" y="0"/>
                </a:lnTo>
                <a:close/>
              </a:path>
              <a:path w="343534" h="239395">
                <a:moveTo>
                  <a:pt x="178929" y="131254"/>
                </a:moveTo>
                <a:lnTo>
                  <a:pt x="119837" y="131254"/>
                </a:lnTo>
                <a:lnTo>
                  <a:pt x="158354" y="138456"/>
                </a:lnTo>
                <a:lnTo>
                  <a:pt x="190433" y="158181"/>
                </a:lnTo>
                <a:lnTo>
                  <a:pt x="213077" y="187607"/>
                </a:lnTo>
                <a:lnTo>
                  <a:pt x="223291" y="223913"/>
                </a:lnTo>
                <a:lnTo>
                  <a:pt x="239268" y="223913"/>
                </a:lnTo>
                <a:lnTo>
                  <a:pt x="237415" y="209617"/>
                </a:lnTo>
                <a:lnTo>
                  <a:pt x="233726" y="195827"/>
                </a:lnTo>
                <a:lnTo>
                  <a:pt x="228314" y="182762"/>
                </a:lnTo>
                <a:lnTo>
                  <a:pt x="221297" y="170637"/>
                </a:lnTo>
                <a:lnTo>
                  <a:pt x="229299" y="167027"/>
                </a:lnTo>
                <a:lnTo>
                  <a:pt x="237715" y="164360"/>
                </a:lnTo>
                <a:lnTo>
                  <a:pt x="246507" y="162707"/>
                </a:lnTo>
                <a:lnTo>
                  <a:pt x="255638" y="162140"/>
                </a:lnTo>
                <a:lnTo>
                  <a:pt x="305387" y="162140"/>
                </a:lnTo>
                <a:lnTo>
                  <a:pt x="297151" y="157899"/>
                </a:lnTo>
                <a:lnTo>
                  <a:pt x="212102" y="157899"/>
                </a:lnTo>
                <a:lnTo>
                  <a:pt x="199845" y="145641"/>
                </a:lnTo>
                <a:lnTo>
                  <a:pt x="185939" y="135120"/>
                </a:lnTo>
                <a:lnTo>
                  <a:pt x="178929" y="131254"/>
                </a:lnTo>
                <a:close/>
              </a:path>
              <a:path w="343534" h="239395">
                <a:moveTo>
                  <a:pt x="305387" y="162140"/>
                </a:moveTo>
                <a:lnTo>
                  <a:pt x="255638" y="162140"/>
                </a:lnTo>
                <a:lnTo>
                  <a:pt x="281755" y="166906"/>
                </a:lnTo>
                <a:lnTo>
                  <a:pt x="303676" y="179997"/>
                </a:lnTo>
                <a:lnTo>
                  <a:pt x="319453" y="199602"/>
                </a:lnTo>
                <a:lnTo>
                  <a:pt x="327139" y="223913"/>
                </a:lnTo>
                <a:lnTo>
                  <a:pt x="342240" y="223913"/>
                </a:lnTo>
                <a:lnTo>
                  <a:pt x="339115" y="205082"/>
                </a:lnTo>
                <a:lnTo>
                  <a:pt x="326845" y="181930"/>
                </a:lnTo>
                <a:lnTo>
                  <a:pt x="308133" y="163555"/>
                </a:lnTo>
                <a:lnTo>
                  <a:pt x="305387" y="162140"/>
                </a:lnTo>
                <a:close/>
              </a:path>
              <a:path w="343534" h="239395">
                <a:moveTo>
                  <a:pt x="255638" y="61772"/>
                </a:moveTo>
                <a:lnTo>
                  <a:pt x="237363" y="65867"/>
                </a:lnTo>
                <a:lnTo>
                  <a:pt x="222086" y="76874"/>
                </a:lnTo>
                <a:lnTo>
                  <a:pt x="211602" y="92874"/>
                </a:lnTo>
                <a:lnTo>
                  <a:pt x="207708" y="111950"/>
                </a:lnTo>
                <a:lnTo>
                  <a:pt x="209076" y="123315"/>
                </a:lnTo>
                <a:lnTo>
                  <a:pt x="212953" y="133956"/>
                </a:lnTo>
                <a:lnTo>
                  <a:pt x="219002" y="143440"/>
                </a:lnTo>
                <a:lnTo>
                  <a:pt x="226885" y="151333"/>
                </a:lnTo>
                <a:lnTo>
                  <a:pt x="221691" y="153263"/>
                </a:lnTo>
                <a:lnTo>
                  <a:pt x="216903" y="155193"/>
                </a:lnTo>
                <a:lnTo>
                  <a:pt x="212102" y="157899"/>
                </a:lnTo>
                <a:lnTo>
                  <a:pt x="297151" y="157899"/>
                </a:lnTo>
                <a:lnTo>
                  <a:pt x="284403" y="151333"/>
                </a:lnTo>
                <a:lnTo>
                  <a:pt x="289033" y="146697"/>
                </a:lnTo>
                <a:lnTo>
                  <a:pt x="255638" y="146697"/>
                </a:lnTo>
                <a:lnTo>
                  <a:pt x="243064" y="143549"/>
                </a:lnTo>
                <a:lnTo>
                  <a:pt x="232922" y="135405"/>
                </a:lnTo>
                <a:lnTo>
                  <a:pt x="226150" y="124221"/>
                </a:lnTo>
                <a:lnTo>
                  <a:pt x="223685" y="111950"/>
                </a:lnTo>
                <a:lnTo>
                  <a:pt x="226150" y="99686"/>
                </a:lnTo>
                <a:lnTo>
                  <a:pt x="232922" y="88506"/>
                </a:lnTo>
                <a:lnTo>
                  <a:pt x="243064" y="80364"/>
                </a:lnTo>
                <a:lnTo>
                  <a:pt x="255638" y="77215"/>
                </a:lnTo>
                <a:lnTo>
                  <a:pt x="289420" y="77215"/>
                </a:lnTo>
                <a:lnTo>
                  <a:pt x="289196" y="76874"/>
                </a:lnTo>
                <a:lnTo>
                  <a:pt x="273914" y="65867"/>
                </a:lnTo>
                <a:lnTo>
                  <a:pt x="255638" y="61772"/>
                </a:lnTo>
                <a:close/>
              </a:path>
              <a:path w="343534" h="239395">
                <a:moveTo>
                  <a:pt x="289420" y="77215"/>
                </a:moveTo>
                <a:lnTo>
                  <a:pt x="255638" y="77215"/>
                </a:lnTo>
                <a:lnTo>
                  <a:pt x="268219" y="80364"/>
                </a:lnTo>
                <a:lnTo>
                  <a:pt x="278364" y="88506"/>
                </a:lnTo>
                <a:lnTo>
                  <a:pt x="285138" y="99686"/>
                </a:lnTo>
                <a:lnTo>
                  <a:pt x="287604" y="111950"/>
                </a:lnTo>
                <a:lnTo>
                  <a:pt x="285138" y="124221"/>
                </a:lnTo>
                <a:lnTo>
                  <a:pt x="278364" y="135405"/>
                </a:lnTo>
                <a:lnTo>
                  <a:pt x="268219" y="143549"/>
                </a:lnTo>
                <a:lnTo>
                  <a:pt x="255638" y="146697"/>
                </a:lnTo>
                <a:lnTo>
                  <a:pt x="289033" y="146697"/>
                </a:lnTo>
                <a:lnTo>
                  <a:pt x="292286" y="143440"/>
                </a:lnTo>
                <a:lnTo>
                  <a:pt x="298335" y="133956"/>
                </a:lnTo>
                <a:lnTo>
                  <a:pt x="302213" y="123315"/>
                </a:lnTo>
                <a:lnTo>
                  <a:pt x="303580" y="111950"/>
                </a:lnTo>
                <a:lnTo>
                  <a:pt x="299684" y="92874"/>
                </a:lnTo>
                <a:lnTo>
                  <a:pt x="289420" y="77215"/>
                </a:lnTo>
                <a:close/>
              </a:path>
              <a:path w="343534" h="239395">
                <a:moveTo>
                  <a:pt x="158546" y="15443"/>
                </a:moveTo>
                <a:lnTo>
                  <a:pt x="119837" y="15443"/>
                </a:lnTo>
                <a:lnTo>
                  <a:pt x="138952" y="19974"/>
                </a:lnTo>
                <a:lnTo>
                  <a:pt x="154136" y="31708"/>
                </a:lnTo>
                <a:lnTo>
                  <a:pt x="164153" y="47857"/>
                </a:lnTo>
                <a:lnTo>
                  <a:pt x="167767" y="65633"/>
                </a:lnTo>
                <a:lnTo>
                  <a:pt x="164153" y="83407"/>
                </a:lnTo>
                <a:lnTo>
                  <a:pt x="154136" y="99552"/>
                </a:lnTo>
                <a:lnTo>
                  <a:pt x="138952" y="111282"/>
                </a:lnTo>
                <a:lnTo>
                  <a:pt x="119837" y="115811"/>
                </a:lnTo>
                <a:lnTo>
                  <a:pt x="159143" y="115811"/>
                </a:lnTo>
                <a:lnTo>
                  <a:pt x="165880" y="109983"/>
                </a:lnTo>
                <a:lnTo>
                  <a:pt x="175355" y="96950"/>
                </a:lnTo>
                <a:lnTo>
                  <a:pt x="181534" y="81961"/>
                </a:lnTo>
                <a:lnTo>
                  <a:pt x="183743" y="65633"/>
                </a:lnTo>
                <a:lnTo>
                  <a:pt x="178532" y="40558"/>
                </a:lnTo>
                <a:lnTo>
                  <a:pt x="164520" y="19643"/>
                </a:lnTo>
                <a:lnTo>
                  <a:pt x="158546" y="15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/>
          <p:cNvSpPr/>
          <p:nvPr/>
        </p:nvSpPr>
        <p:spPr>
          <a:xfrm>
            <a:off x="1085073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2871348" y="1665913"/>
            <a:ext cx="3394791" cy="683497"/>
          </a:xfrm>
          <a:custGeom>
            <a:avLst/>
            <a:gdLst/>
            <a:ahLst/>
            <a:cxnLst/>
            <a:rect l="l" t="t" r="r" b="b"/>
            <a:pathLst>
              <a:path w="3970020" h="753744">
                <a:moveTo>
                  <a:pt x="0" y="753732"/>
                </a:moveTo>
                <a:lnTo>
                  <a:pt x="3969804" y="753732"/>
                </a:lnTo>
                <a:lnTo>
                  <a:pt x="3969804" y="0"/>
                </a:lnTo>
                <a:lnTo>
                  <a:pt x="0" y="0"/>
                </a:lnTo>
                <a:lnTo>
                  <a:pt x="0" y="75373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9674" y="4643725"/>
            <a:ext cx="1356061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7" name="Segnaposto testo 3"/>
          <p:cNvSpPr>
            <a:spLocks noGrp="1"/>
          </p:cNvSpPr>
          <p:nvPr>
            <p:ph type="body" sz="half" idx="10" hasCustomPrompt="1"/>
          </p:nvPr>
        </p:nvSpPr>
        <p:spPr>
          <a:xfrm>
            <a:off x="2321839" y="4643725"/>
            <a:ext cx="12434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8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4070884" y="4643725"/>
            <a:ext cx="1072476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89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5488182" y="4643725"/>
            <a:ext cx="1413953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0" name="Segnaposto testo 3"/>
          <p:cNvSpPr>
            <a:spLocks noGrp="1"/>
          </p:cNvSpPr>
          <p:nvPr>
            <p:ph type="body" sz="half" idx="13" hasCustomPrompt="1"/>
          </p:nvPr>
        </p:nvSpPr>
        <p:spPr>
          <a:xfrm>
            <a:off x="7066249" y="4643725"/>
            <a:ext cx="1489885" cy="458460"/>
          </a:xfrm>
        </p:spPr>
        <p:txBody>
          <a:bodyPr>
            <a:noAutofit/>
          </a:bodyPr>
          <a:lstStyle>
            <a:lvl1pPr marL="12621" indent="0" algn="ctr">
              <a:buNone/>
              <a:defRPr sz="1200" b="0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</a:p>
        </p:txBody>
      </p:sp>
      <p:sp>
        <p:nvSpPr>
          <p:cNvPr id="91" name="Segnaposto testo 3"/>
          <p:cNvSpPr>
            <a:spLocks noGrp="1"/>
          </p:cNvSpPr>
          <p:nvPr>
            <p:ph type="body" sz="half" idx="14" hasCustomPrompt="1"/>
          </p:nvPr>
        </p:nvSpPr>
        <p:spPr>
          <a:xfrm>
            <a:off x="722895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2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226553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3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3932340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4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5516194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5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7140143" y="4046211"/>
            <a:ext cx="1356061" cy="190745"/>
          </a:xfrm>
        </p:spPr>
        <p:txBody>
          <a:bodyPr>
            <a:noAutofit/>
          </a:bodyPr>
          <a:lstStyle>
            <a:lvl1pPr marL="12621" indent="0" algn="ctr">
              <a:buNone/>
              <a:defRPr sz="1200" b="1">
                <a:solidFill>
                  <a:schemeClr val="tx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LOREM</a:t>
            </a:r>
          </a:p>
        </p:txBody>
      </p:sp>
      <p:sp>
        <p:nvSpPr>
          <p:cNvPr id="96" name="Segnaposto testo 3"/>
          <p:cNvSpPr>
            <a:spLocks noGrp="1"/>
          </p:cNvSpPr>
          <p:nvPr>
            <p:ph type="body" sz="half" idx="19" hasCustomPrompt="1"/>
          </p:nvPr>
        </p:nvSpPr>
        <p:spPr>
          <a:xfrm>
            <a:off x="3890712" y="1803102"/>
            <a:ext cx="1356061" cy="400646"/>
          </a:xfrm>
        </p:spPr>
        <p:txBody>
          <a:bodyPr>
            <a:noAutofit/>
          </a:bodyPr>
          <a:lstStyle>
            <a:lvl1pPr marL="12621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00701" indent="0">
              <a:buNone/>
              <a:defRPr sz="1200"/>
            </a:lvl2pPr>
            <a:lvl3pPr marL="801401" indent="0">
              <a:buNone/>
              <a:defRPr sz="1100"/>
            </a:lvl3pPr>
            <a:lvl4pPr marL="1202100" indent="0">
              <a:buNone/>
              <a:defRPr sz="900"/>
            </a:lvl4pPr>
            <a:lvl5pPr marL="1602800" indent="0">
              <a:buNone/>
              <a:defRPr sz="900"/>
            </a:lvl5pPr>
            <a:lvl6pPr marL="2003501" indent="0">
              <a:buNone/>
              <a:defRPr sz="900"/>
            </a:lvl6pPr>
            <a:lvl7pPr marL="2404202" indent="0">
              <a:buNone/>
              <a:defRPr sz="900"/>
            </a:lvl7pPr>
            <a:lvl8pPr marL="2804902" indent="0">
              <a:buNone/>
              <a:defRPr sz="900"/>
            </a:lvl8pPr>
            <a:lvl9pPr marL="3205602" indent="0">
              <a:buNone/>
              <a:defRPr sz="900"/>
            </a:lvl9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81" name="object 53"/>
          <p:cNvSpPr/>
          <p:nvPr/>
        </p:nvSpPr>
        <p:spPr>
          <a:xfrm>
            <a:off x="2728162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3"/>
          <p:cNvSpPr/>
          <p:nvPr/>
        </p:nvSpPr>
        <p:spPr>
          <a:xfrm>
            <a:off x="4333730" y="3138374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3"/>
          <p:cNvSpPr/>
          <p:nvPr/>
        </p:nvSpPr>
        <p:spPr>
          <a:xfrm>
            <a:off x="5889063" y="3153153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/>
          <p:cNvSpPr/>
          <p:nvPr/>
        </p:nvSpPr>
        <p:spPr>
          <a:xfrm>
            <a:off x="7433741" y="3136752"/>
            <a:ext cx="610324" cy="657009"/>
          </a:xfrm>
          <a:custGeom>
            <a:avLst/>
            <a:gdLst/>
            <a:ahLst/>
            <a:cxnLst/>
            <a:rect l="l" t="t" r="r" b="b"/>
            <a:pathLst>
              <a:path w="713739" h="724535">
                <a:moveTo>
                  <a:pt x="713232" y="0"/>
                </a:moveTo>
                <a:lnTo>
                  <a:pt x="0" y="0"/>
                </a:lnTo>
                <a:lnTo>
                  <a:pt x="0" y="724319"/>
                </a:lnTo>
                <a:lnTo>
                  <a:pt x="713232" y="724319"/>
                </a:lnTo>
                <a:lnTo>
                  <a:pt x="713232" y="0"/>
                </a:lnTo>
                <a:close/>
              </a:path>
            </a:pathLst>
          </a:custGeom>
          <a:solidFill>
            <a:srgbClr val="AD9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Segnaposto immagine 6"/>
          <p:cNvSpPr>
            <a:spLocks noGrp="1"/>
          </p:cNvSpPr>
          <p:nvPr>
            <p:ph type="pic" sz="quarter" idx="21" hasCustomPrompt="1"/>
          </p:nvPr>
        </p:nvSpPr>
        <p:spPr>
          <a:xfrm>
            <a:off x="1162734" y="322164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8" name="Segnaposto immagine 6"/>
          <p:cNvSpPr>
            <a:spLocks noGrp="1"/>
          </p:cNvSpPr>
          <p:nvPr>
            <p:ph type="pic" sz="quarter" idx="22" hasCustomPrompt="1"/>
          </p:nvPr>
        </p:nvSpPr>
        <p:spPr>
          <a:xfrm>
            <a:off x="2792515" y="3209857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99" name="Segnaposto immagine 6"/>
          <p:cNvSpPr>
            <a:spLocks noGrp="1"/>
          </p:cNvSpPr>
          <p:nvPr>
            <p:ph type="pic" sz="quarter" idx="23" hasCustomPrompt="1"/>
          </p:nvPr>
        </p:nvSpPr>
        <p:spPr>
          <a:xfrm>
            <a:off x="4413341" y="3209857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0" name="Segnaposto immagine 6"/>
          <p:cNvSpPr>
            <a:spLocks noGrp="1"/>
          </p:cNvSpPr>
          <p:nvPr>
            <p:ph type="pic" sz="quarter" idx="24" hasCustomPrompt="1"/>
          </p:nvPr>
        </p:nvSpPr>
        <p:spPr>
          <a:xfrm>
            <a:off x="7507216" y="3228033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101" name="Segnaposto immagine 6"/>
          <p:cNvSpPr>
            <a:spLocks noGrp="1"/>
          </p:cNvSpPr>
          <p:nvPr>
            <p:ph type="pic" sz="quarter" idx="25" hasCustomPrompt="1"/>
          </p:nvPr>
        </p:nvSpPr>
        <p:spPr>
          <a:xfrm>
            <a:off x="5963346" y="3235311"/>
            <a:ext cx="461758" cy="489673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it-IT" dirty="0"/>
              <a:t>	ICONA</a:t>
            </a:r>
          </a:p>
        </p:txBody>
      </p:sp>
      <p:sp>
        <p:nvSpPr>
          <p:cNvPr id="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133" name="Holder 6"/>
          <p:cNvSpPr>
            <a:spLocks noGrp="1"/>
          </p:cNvSpPr>
          <p:nvPr>
            <p:ph type="sldNum" sz="quarter" idx="4"/>
          </p:nvPr>
        </p:nvSpPr>
        <p:spPr>
          <a:xfrm>
            <a:off x="257367" y="6482861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134" name="Titolo 1"/>
          <p:cNvSpPr>
            <a:spLocks noGrp="1"/>
          </p:cNvSpPr>
          <p:nvPr>
            <p:ph type="title" hasCustomPrompt="1"/>
          </p:nvPr>
        </p:nvSpPr>
        <p:spPr>
          <a:xfrm>
            <a:off x="2630089" y="228466"/>
            <a:ext cx="6204873" cy="570164"/>
          </a:xfrm>
        </p:spPr>
        <p:txBody>
          <a:bodyPr>
            <a:normAutofit/>
          </a:bodyPr>
          <a:lstStyle>
            <a:lvl1pPr algn="l">
              <a:defRPr sz="1900">
                <a:solidFill>
                  <a:srgbClr val="014976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1056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05" tIns="40053" rIns="80105" bIns="40053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6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74" y="1600782"/>
            <a:ext cx="4049369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59" y="1600782"/>
            <a:ext cx="4049370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57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557"/>
            <a:ext cx="40398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68" indent="0">
              <a:buNone/>
              <a:defRPr sz="1400" b="1"/>
            </a:lvl4pPr>
            <a:lvl5pPr marL="1602089" indent="0">
              <a:buNone/>
              <a:defRPr sz="1400" b="1"/>
            </a:lvl5pPr>
            <a:lvl6pPr marL="2002611" indent="0">
              <a:buNone/>
              <a:defRPr sz="1400" b="1"/>
            </a:lvl6pPr>
            <a:lvl7pPr marL="2403137" indent="0">
              <a:buNone/>
              <a:defRPr sz="1400" b="1"/>
            </a:lvl7pPr>
            <a:lvl8pPr marL="2803657" indent="0">
              <a:buNone/>
              <a:defRPr sz="1400" b="1"/>
            </a:lvl8pPr>
            <a:lvl9pPr marL="320418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5162"/>
            <a:ext cx="40398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557"/>
            <a:ext cx="4041225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25" indent="0">
              <a:buNone/>
              <a:defRPr sz="1800" b="1"/>
            </a:lvl2pPr>
            <a:lvl3pPr marL="801046" indent="0">
              <a:buNone/>
              <a:defRPr sz="1600" b="1"/>
            </a:lvl3pPr>
            <a:lvl4pPr marL="1201568" indent="0">
              <a:buNone/>
              <a:defRPr sz="1400" b="1"/>
            </a:lvl4pPr>
            <a:lvl5pPr marL="1602089" indent="0">
              <a:buNone/>
              <a:defRPr sz="1400" b="1"/>
            </a:lvl5pPr>
            <a:lvl6pPr marL="2002611" indent="0">
              <a:buNone/>
              <a:defRPr sz="1400" b="1"/>
            </a:lvl6pPr>
            <a:lvl7pPr marL="2403137" indent="0">
              <a:buNone/>
              <a:defRPr sz="1400" b="1"/>
            </a:lvl7pPr>
            <a:lvl8pPr marL="2803657" indent="0">
              <a:buNone/>
              <a:defRPr sz="1400" b="1"/>
            </a:lvl8pPr>
            <a:lvl9pPr marL="320418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5162"/>
            <a:ext cx="4041225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11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478" y="273520"/>
            <a:ext cx="300818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15"/>
            <a:ext cx="5110921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8" y="1435228"/>
            <a:ext cx="3008181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68" indent="0">
              <a:buNone/>
              <a:defRPr sz="800"/>
            </a:lvl4pPr>
            <a:lvl5pPr marL="1602089" indent="0">
              <a:buNone/>
              <a:defRPr sz="800"/>
            </a:lvl5pPr>
            <a:lvl6pPr marL="2002611" indent="0">
              <a:buNone/>
              <a:defRPr sz="800"/>
            </a:lvl6pPr>
            <a:lvl7pPr marL="2403137" indent="0">
              <a:buNone/>
              <a:defRPr sz="800"/>
            </a:lvl7pPr>
            <a:lvl8pPr marL="2803657" indent="0">
              <a:buNone/>
              <a:defRPr sz="800"/>
            </a:lvl8pPr>
            <a:lvl9pPr marL="320418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282308" y="6538420"/>
            <a:ext cx="1521879" cy="342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50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3" y="4800895"/>
            <a:ext cx="5486943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3" y="613247"/>
            <a:ext cx="5486943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525" indent="0">
              <a:buNone/>
              <a:defRPr sz="2500"/>
            </a:lvl2pPr>
            <a:lvl3pPr marL="801046" indent="0">
              <a:buNone/>
              <a:defRPr sz="2100"/>
            </a:lvl3pPr>
            <a:lvl4pPr marL="1201568" indent="0">
              <a:buNone/>
              <a:defRPr sz="1800"/>
            </a:lvl4pPr>
            <a:lvl5pPr marL="1602089" indent="0">
              <a:buNone/>
              <a:defRPr sz="1800"/>
            </a:lvl5pPr>
            <a:lvl6pPr marL="2002611" indent="0">
              <a:buNone/>
              <a:defRPr sz="1800"/>
            </a:lvl6pPr>
            <a:lvl7pPr marL="2403137" indent="0">
              <a:buNone/>
              <a:defRPr sz="1800"/>
            </a:lvl7pPr>
            <a:lvl8pPr marL="2803657" indent="0">
              <a:buNone/>
              <a:defRPr sz="1800"/>
            </a:lvl8pPr>
            <a:lvl9pPr marL="320418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3" y="5366630"/>
            <a:ext cx="5486943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25" indent="0">
              <a:buNone/>
              <a:defRPr sz="1100"/>
            </a:lvl2pPr>
            <a:lvl3pPr marL="801046" indent="0">
              <a:buNone/>
              <a:defRPr sz="900"/>
            </a:lvl3pPr>
            <a:lvl4pPr marL="1201568" indent="0">
              <a:buNone/>
              <a:defRPr sz="800"/>
            </a:lvl4pPr>
            <a:lvl5pPr marL="1602089" indent="0">
              <a:buNone/>
              <a:defRPr sz="800"/>
            </a:lvl5pPr>
            <a:lvl6pPr marL="2002611" indent="0">
              <a:buNone/>
              <a:defRPr sz="800"/>
            </a:lvl6pPr>
            <a:lvl7pPr marL="2403137" indent="0">
              <a:buNone/>
              <a:defRPr sz="800"/>
            </a:lvl7pPr>
            <a:lvl8pPr marL="2803657" indent="0">
              <a:buNone/>
              <a:defRPr sz="800"/>
            </a:lvl8pPr>
            <a:lvl9pPr marL="320418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482863"/>
            <a:ext cx="4019506" cy="430254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84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6"/>
            <a:ext cx="7886971" cy="1324383"/>
          </a:xfrm>
          <a:prstGeom prst="rect">
            <a:avLst/>
          </a:prstGeom>
        </p:spPr>
        <p:txBody>
          <a:bodyPr vert="horz" lIns="80140" tIns="40070" rIns="80140" bIns="4007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6343" y="1770644"/>
            <a:ext cx="7886971" cy="4351750"/>
          </a:xfrm>
          <a:prstGeom prst="rect">
            <a:avLst/>
          </a:prstGeom>
        </p:spPr>
        <p:txBody>
          <a:bodyPr vert="horz" lIns="80140" tIns="40070" rIns="80140" bIns="4007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5" y="6357038"/>
            <a:ext cx="1085415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5952" y="6357038"/>
            <a:ext cx="4019506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r" defTabSz="80140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50" indent="-200350" algn="r" defTabSz="80140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050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7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4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1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8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5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2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9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8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5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2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9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6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26" tIns="40063" rIns="80126" bIns="40063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26" tIns="40063" rIns="80126" bIns="40063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/>
              <a:t>15/06/2021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txStyles>
    <p:titleStyle>
      <a:lvl1pPr algn="r" defTabSz="80125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14" indent="-200314" algn="r" defTabSz="80125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943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573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202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831" indent="-200314" algn="r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460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089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718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348" indent="-200314" algn="l" defTabSz="80125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31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259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887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14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776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40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03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9" tIns="40060" rIns="80119" bIns="4006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9" tIns="40060" rIns="80119" bIns="4006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</p:sldLayoutIdLst>
  <p:txStyles>
    <p:titleStyle>
      <a:lvl1pPr algn="r" defTabSz="80118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96" indent="-200296" algn="r" defTabSz="801188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90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484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077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671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264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58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1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46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12" tIns="40056" rIns="80112" bIns="40056" rtlCol="0" anchor="t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7" y="1600781"/>
            <a:ext cx="8229057" cy="4525935"/>
          </a:xfrm>
          <a:prstGeom prst="rect">
            <a:avLst/>
          </a:prstGeom>
        </p:spPr>
        <p:txBody>
          <a:bodyPr vert="horz" lIns="80112" tIns="40056" rIns="80112" bIns="40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59534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9" y="6482865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3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3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5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71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</p:sldLayoutIdLst>
  <p:txStyles>
    <p:titleStyle>
      <a:lvl1pPr algn="l" defTabSz="801117" rtl="0" eaLnBrk="1" latinLnBrk="0" hangingPunct="1">
        <a:spcBef>
          <a:spcPct val="0"/>
        </a:spcBef>
        <a:buNone/>
        <a:defRPr sz="21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19" indent="-300419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06" indent="-250349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95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952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511" indent="-200278" algn="l" defTabSz="801117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069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627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184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743" indent="-200278" algn="l" defTabSz="8011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6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17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4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3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789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35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90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46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33" tIns="40067" rIns="80133" bIns="40067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33" tIns="40067" rIns="80133" bIns="40067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</p:sldLayoutIdLst>
  <p:txStyles>
    <p:titleStyle>
      <a:lvl1pPr algn="r" defTabSz="80133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32" indent="-200332" algn="r" defTabSz="80133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997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662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326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991" indent="-200332" algn="r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655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320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985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0" indent="-200332" algn="l" defTabSz="80133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4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57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89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18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019" y="263805"/>
            <a:ext cx="6018805" cy="365541"/>
          </a:xfrm>
          <a:prstGeom prst="rect">
            <a:avLst/>
          </a:prstGeom>
        </p:spPr>
        <p:txBody>
          <a:bodyPr vert="horz" lIns="80126" tIns="40063" rIns="80126" bIns="40063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5" y="1600779"/>
            <a:ext cx="8229057" cy="4525935"/>
          </a:xfrm>
          <a:prstGeom prst="rect">
            <a:avLst/>
          </a:prstGeom>
        </p:spPr>
        <p:txBody>
          <a:bodyPr vert="horz" lIns="80126" tIns="40063" rIns="80126" bIns="400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82862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7" y="6482863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 flipH="1">
            <a:off x="0" y="10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1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1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3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26" tIns="40063" rIns="80126" bIns="4006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69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</p:sldLayoutIdLst>
  <p:txStyles>
    <p:titleStyle>
      <a:lvl1pPr algn="l" defTabSz="801259" rtl="0" eaLnBrk="1" latinLnBrk="0" hangingPunct="1">
        <a:spcBef>
          <a:spcPct val="0"/>
        </a:spcBef>
        <a:buNone/>
        <a:defRPr sz="19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72" indent="-300472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022" indent="-25039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73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202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31" indent="-200314" algn="l" defTabSz="801259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460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089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718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348" indent="-200314" algn="l" defTabSz="801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31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259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887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1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145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776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40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034" algn="l" defTabSz="8012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9" tIns="40060" rIns="80119" bIns="4006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9" tIns="40060" rIns="80119" bIns="4006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/>
              <a:t>15/06/2021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9" tIns="40060" rIns="80119" bIns="4006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</p:sldLayoutIdLst>
  <p:txStyles>
    <p:titleStyle>
      <a:lvl1pPr algn="r" defTabSz="80118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96" indent="-200296" algn="r" defTabSz="801188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90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484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077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671" indent="-200296" algn="r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264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58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1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46" indent="-200296" algn="l" defTabSz="801188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7"/>
            <a:ext cx="7886971" cy="1324383"/>
          </a:xfrm>
          <a:prstGeom prst="rect">
            <a:avLst/>
          </a:prstGeom>
        </p:spPr>
        <p:txBody>
          <a:bodyPr vert="horz" lIns="80112" tIns="40056" rIns="80112" bIns="40056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12" tIns="40056" rIns="80112" bIns="40056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12" tIns="40056" rIns="80112" bIns="40056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</p:sldLayoutIdLst>
  <p:txStyles>
    <p:titleStyle>
      <a:lvl1pPr algn="r" defTabSz="80111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278" indent="-200278" algn="r" defTabSz="801117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0836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395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1952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2511" indent="-200278" algn="r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069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627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184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743" indent="-200278" algn="l" defTabSz="80111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6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17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674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31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789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350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90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466" algn="l" defTabSz="8011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02" y="250481"/>
            <a:ext cx="8415032" cy="570164"/>
          </a:xfrm>
          <a:prstGeom prst="rect">
            <a:avLst/>
          </a:prstGeom>
        </p:spPr>
        <p:txBody>
          <a:bodyPr vert="horz" lIns="80105" tIns="40053" rIns="80105" bIns="40053" rtlCol="0" anchor="t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8" y="1600782"/>
            <a:ext cx="8229057" cy="4525935"/>
          </a:xfrm>
          <a:prstGeom prst="rect">
            <a:avLst/>
          </a:prstGeom>
        </p:spPr>
        <p:txBody>
          <a:bodyPr vert="horz" lIns="80105" tIns="40053" rIns="80105" bIns="400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59534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80" y="6482866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4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4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5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5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05" tIns="40053" rIns="80105" bIns="40053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72" y="6482863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</p:sldLayoutIdLst>
  <p:txStyles>
    <p:titleStyle>
      <a:lvl1pPr algn="l" defTabSz="801046" rtl="0" eaLnBrk="1" latinLnBrk="0" hangingPunct="1">
        <a:spcBef>
          <a:spcPct val="0"/>
        </a:spcBef>
        <a:buNone/>
        <a:defRPr sz="21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392" indent="-300392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49" indent="-250327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06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828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351" indent="-200260" algn="l" defTabSz="801046" rtl="0" eaLnBrk="1" latinLnBrk="0" hangingPunct="1">
        <a:spcBef>
          <a:spcPct val="20000"/>
        </a:spcBef>
        <a:buClr>
          <a:srgbClr val="6DCD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873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396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3917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441" indent="-200260" algn="l" defTabSz="801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68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89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1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37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57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2" algn="l" defTabSz="801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5"/>
            <a:ext cx="7886971" cy="1324383"/>
          </a:xfrm>
          <a:prstGeom prst="rect">
            <a:avLst/>
          </a:prstGeom>
        </p:spPr>
        <p:txBody>
          <a:bodyPr vert="horz" lIns="80147" tIns="40074" rIns="80147" bIns="40074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6343" y="1770643"/>
            <a:ext cx="7886971" cy="4351750"/>
          </a:xfrm>
          <a:prstGeom prst="rect">
            <a:avLst/>
          </a:prstGeom>
        </p:spPr>
        <p:txBody>
          <a:bodyPr vert="horz" lIns="80147" tIns="40074" rIns="80147" bIns="40074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4" y="6357038"/>
            <a:ext cx="1085415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5952" y="6357038"/>
            <a:ext cx="4019506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F5984-0D51-4C29-89B8-F14BB9368512}" type="slidenum">
              <a:rPr lang="sk-SK" smtClean="0"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</p:sldLayoutIdLst>
  <p:txStyles>
    <p:titleStyle>
      <a:lvl1pPr algn="r" defTabSz="801472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68" indent="-200368" algn="r" defTabSz="801472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104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840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575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311" indent="-200368" algn="r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4047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515" y="365646"/>
            <a:ext cx="7886971" cy="1324383"/>
          </a:xfrm>
          <a:prstGeom prst="rect">
            <a:avLst/>
          </a:prstGeom>
        </p:spPr>
        <p:txBody>
          <a:bodyPr vert="horz" lIns="80140" tIns="40070" rIns="80140" bIns="4007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515" y="1825345"/>
            <a:ext cx="7886971" cy="4351750"/>
          </a:xfrm>
          <a:prstGeom prst="rect">
            <a:avLst/>
          </a:prstGeom>
        </p:spPr>
        <p:txBody>
          <a:bodyPr vert="horz" lIns="80140" tIns="40070" rIns="80140" bIns="4007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516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21C6-DC91-462C-A717-8C609A4337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544" y="6357038"/>
            <a:ext cx="3086914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543" y="6357038"/>
            <a:ext cx="2057943" cy="364206"/>
          </a:xfrm>
          <a:prstGeom prst="rect">
            <a:avLst/>
          </a:prstGeom>
        </p:spPr>
        <p:txBody>
          <a:bodyPr vert="horz" lIns="80140" tIns="40070" rIns="80140" bIns="4007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1CD99B-EE54-48B4-A012-3504AF3BE4C9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</p:sldLayoutIdLst>
  <p:txStyles>
    <p:titleStyle>
      <a:lvl1pPr algn="r" defTabSz="801401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0350" indent="-200350" algn="r" defTabSz="80140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1050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17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024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3151" indent="-200350" algn="r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100" kern="1200">
          <a:solidFill>
            <a:srgbClr val="0056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038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551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2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952" indent="-200350" algn="l" defTabSz="801401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800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501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2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9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602" algn="l" defTabSz="801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019" y="263804"/>
            <a:ext cx="6018805" cy="365541"/>
          </a:xfrm>
          <a:prstGeom prst="rect">
            <a:avLst/>
          </a:prstGeom>
        </p:spPr>
        <p:txBody>
          <a:bodyPr vert="horz" lIns="80133" tIns="40067" rIns="80133" bIns="40067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600778"/>
            <a:ext cx="8229057" cy="4525935"/>
          </a:xfrm>
          <a:prstGeom prst="rect">
            <a:avLst/>
          </a:prstGeom>
        </p:spPr>
        <p:txBody>
          <a:bodyPr vert="horz" lIns="80133" tIns="40067" rIns="80133" bIns="400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" y="6482862"/>
            <a:ext cx="6669581" cy="424378"/>
          </a:xfrm>
          <a:custGeom>
            <a:avLst/>
            <a:gdLst/>
            <a:ahLst/>
            <a:cxnLst/>
            <a:rect l="l" t="t" r="r" b="b"/>
            <a:pathLst>
              <a:path w="7799705" h="467995">
                <a:moveTo>
                  <a:pt x="7799133" y="0"/>
                </a:moveTo>
                <a:lnTo>
                  <a:pt x="0" y="0"/>
                </a:lnTo>
                <a:lnTo>
                  <a:pt x="0" y="467995"/>
                </a:lnTo>
                <a:lnTo>
                  <a:pt x="7456233" y="467995"/>
                </a:lnTo>
                <a:lnTo>
                  <a:pt x="7799133" y="0"/>
                </a:lnTo>
                <a:close/>
              </a:path>
            </a:pathLst>
          </a:custGeom>
          <a:solidFill>
            <a:srgbClr val="00A19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6573576" y="6482862"/>
            <a:ext cx="2568899" cy="422075"/>
          </a:xfrm>
          <a:custGeom>
            <a:avLst/>
            <a:gdLst/>
            <a:ahLst/>
            <a:cxnLst/>
            <a:rect l="l" t="t" r="r" b="b"/>
            <a:pathLst>
              <a:path w="3004184" h="465454">
                <a:moveTo>
                  <a:pt x="3004159" y="0"/>
                </a:moveTo>
                <a:lnTo>
                  <a:pt x="342900" y="0"/>
                </a:lnTo>
                <a:lnTo>
                  <a:pt x="0" y="464858"/>
                </a:lnTo>
                <a:lnTo>
                  <a:pt x="3004159" y="464858"/>
                </a:lnTo>
                <a:lnTo>
                  <a:pt x="3004159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 flipH="1">
            <a:off x="0" y="9"/>
            <a:ext cx="2667724" cy="226873"/>
          </a:xfrm>
          <a:custGeom>
            <a:avLst/>
            <a:gdLst/>
            <a:ahLst/>
            <a:cxnLst/>
            <a:rect l="l" t="t" r="r" b="b"/>
            <a:pathLst>
              <a:path w="3119754" h="250190">
                <a:moveTo>
                  <a:pt x="3119158" y="0"/>
                </a:moveTo>
                <a:lnTo>
                  <a:pt x="0" y="0"/>
                </a:lnTo>
                <a:lnTo>
                  <a:pt x="249694" y="249682"/>
                </a:lnTo>
                <a:lnTo>
                  <a:pt x="3119158" y="249682"/>
                </a:lnTo>
                <a:lnTo>
                  <a:pt x="3119158" y="0"/>
                </a:lnTo>
                <a:close/>
              </a:path>
            </a:pathLst>
          </a:custGeom>
          <a:solidFill>
            <a:srgbClr val="004F5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814280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98" y="0"/>
                </a:moveTo>
                <a:lnTo>
                  <a:pt x="41040" y="4713"/>
                </a:lnTo>
                <a:lnTo>
                  <a:pt x="20059" y="17911"/>
                </a:lnTo>
                <a:lnTo>
                  <a:pt x="5698" y="37499"/>
                </a:lnTo>
                <a:lnTo>
                  <a:pt x="0" y="61379"/>
                </a:lnTo>
                <a:lnTo>
                  <a:pt x="4558" y="86016"/>
                </a:lnTo>
                <a:lnTo>
                  <a:pt x="18311" y="106529"/>
                </a:lnTo>
                <a:lnTo>
                  <a:pt x="39263" y="120652"/>
                </a:lnTo>
                <a:lnTo>
                  <a:pt x="65417" y="126123"/>
                </a:lnTo>
                <a:lnTo>
                  <a:pt x="91729" y="121450"/>
                </a:lnTo>
                <a:lnTo>
                  <a:pt x="98715" y="117081"/>
                </a:lnTo>
                <a:lnTo>
                  <a:pt x="66624" y="117081"/>
                </a:lnTo>
                <a:lnTo>
                  <a:pt x="44380" y="112827"/>
                </a:lnTo>
                <a:lnTo>
                  <a:pt x="26265" y="101209"/>
                </a:lnTo>
                <a:lnTo>
                  <a:pt x="14076" y="83937"/>
                </a:lnTo>
                <a:lnTo>
                  <a:pt x="9613" y="62725"/>
                </a:lnTo>
                <a:lnTo>
                  <a:pt x="14093" y="41886"/>
                </a:lnTo>
                <a:lnTo>
                  <a:pt x="26295" y="24828"/>
                </a:lnTo>
                <a:lnTo>
                  <a:pt x="44382" y="13301"/>
                </a:lnTo>
                <a:lnTo>
                  <a:pt x="66446" y="9067"/>
                </a:lnTo>
                <a:lnTo>
                  <a:pt x="98946" y="9067"/>
                </a:lnTo>
                <a:lnTo>
                  <a:pt x="92549" y="4964"/>
                </a:lnTo>
                <a:lnTo>
                  <a:pt x="66598" y="0"/>
                </a:lnTo>
                <a:close/>
              </a:path>
              <a:path w="133350" h="126365">
                <a:moveTo>
                  <a:pt x="98946" y="9067"/>
                </a:moveTo>
                <a:lnTo>
                  <a:pt x="66446" y="9067"/>
                </a:lnTo>
                <a:lnTo>
                  <a:pt x="88560" y="13304"/>
                </a:lnTo>
                <a:lnTo>
                  <a:pt x="106675" y="24858"/>
                </a:lnTo>
                <a:lnTo>
                  <a:pt x="118929" y="41966"/>
                </a:lnTo>
                <a:lnTo>
                  <a:pt x="123416" y="62725"/>
                </a:lnTo>
                <a:lnTo>
                  <a:pt x="123325" y="63411"/>
                </a:lnTo>
                <a:lnTo>
                  <a:pt x="118966" y="83882"/>
                </a:lnTo>
                <a:lnTo>
                  <a:pt x="106749" y="101125"/>
                </a:lnTo>
                <a:lnTo>
                  <a:pt x="88675" y="112788"/>
                </a:lnTo>
                <a:lnTo>
                  <a:pt x="66624" y="117081"/>
                </a:lnTo>
                <a:lnTo>
                  <a:pt x="98715" y="117081"/>
                </a:lnTo>
                <a:lnTo>
                  <a:pt x="113161" y="108045"/>
                </a:lnTo>
                <a:lnTo>
                  <a:pt x="127609" y="88001"/>
                </a:lnTo>
                <a:lnTo>
                  <a:pt x="132969" y="63411"/>
                </a:lnTo>
                <a:lnTo>
                  <a:pt x="127849" y="38658"/>
                </a:lnTo>
                <a:lnTo>
                  <a:pt x="113671" y="18513"/>
                </a:lnTo>
                <a:lnTo>
                  <a:pt x="98946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/>
        </p:nvSpPr>
        <p:spPr>
          <a:xfrm>
            <a:off x="8333970" y="6636420"/>
            <a:ext cx="114029" cy="114587"/>
          </a:xfrm>
          <a:custGeom>
            <a:avLst/>
            <a:gdLst/>
            <a:ahLst/>
            <a:cxnLst/>
            <a:rect l="l" t="t" r="r" b="b"/>
            <a:pathLst>
              <a:path w="133350" h="126365">
                <a:moveTo>
                  <a:pt x="66509" y="0"/>
                </a:moveTo>
                <a:lnTo>
                  <a:pt x="40615" y="4925"/>
                </a:lnTo>
                <a:lnTo>
                  <a:pt x="19500" y="18373"/>
                </a:lnTo>
                <a:lnTo>
                  <a:pt x="5262" y="38351"/>
                </a:lnTo>
                <a:lnTo>
                  <a:pt x="0" y="62864"/>
                </a:lnTo>
                <a:lnTo>
                  <a:pt x="5033" y="87205"/>
                </a:lnTo>
                <a:lnTo>
                  <a:pt x="18967" y="107256"/>
                </a:lnTo>
                <a:lnTo>
                  <a:pt x="39797" y="120913"/>
                </a:lnTo>
                <a:lnTo>
                  <a:pt x="65519" y="126072"/>
                </a:lnTo>
                <a:lnTo>
                  <a:pt x="91926" y="121315"/>
                </a:lnTo>
                <a:lnTo>
                  <a:pt x="98715" y="117068"/>
                </a:lnTo>
                <a:lnTo>
                  <a:pt x="66484" y="117068"/>
                </a:lnTo>
                <a:lnTo>
                  <a:pt x="44369" y="112799"/>
                </a:lnTo>
                <a:lnTo>
                  <a:pt x="26262" y="101174"/>
                </a:lnTo>
                <a:lnTo>
                  <a:pt x="14039" y="83975"/>
                </a:lnTo>
                <a:lnTo>
                  <a:pt x="9590" y="63106"/>
                </a:lnTo>
                <a:lnTo>
                  <a:pt x="9587" y="62864"/>
                </a:lnTo>
                <a:lnTo>
                  <a:pt x="14058" y="41998"/>
                </a:lnTo>
                <a:lnTo>
                  <a:pt x="26284" y="24865"/>
                </a:lnTo>
                <a:lnTo>
                  <a:pt x="44426" y="13307"/>
                </a:lnTo>
                <a:lnTo>
                  <a:pt x="66598" y="9067"/>
                </a:lnTo>
                <a:lnTo>
                  <a:pt x="98888" y="9067"/>
                </a:lnTo>
                <a:lnTo>
                  <a:pt x="92450" y="4952"/>
                </a:lnTo>
                <a:lnTo>
                  <a:pt x="66509" y="0"/>
                </a:lnTo>
                <a:close/>
              </a:path>
              <a:path w="133350" h="126365">
                <a:moveTo>
                  <a:pt x="98888" y="9067"/>
                </a:moveTo>
                <a:lnTo>
                  <a:pt x="66598" y="9067"/>
                </a:lnTo>
                <a:lnTo>
                  <a:pt x="88659" y="13310"/>
                </a:lnTo>
                <a:lnTo>
                  <a:pt x="106716" y="24885"/>
                </a:lnTo>
                <a:lnTo>
                  <a:pt x="118928" y="42036"/>
                </a:lnTo>
                <a:lnTo>
                  <a:pt x="123404" y="62864"/>
                </a:lnTo>
                <a:lnTo>
                  <a:pt x="123406" y="63106"/>
                </a:lnTo>
                <a:lnTo>
                  <a:pt x="118949" y="83978"/>
                </a:lnTo>
                <a:lnTo>
                  <a:pt x="106706" y="101177"/>
                </a:lnTo>
                <a:lnTo>
                  <a:pt x="88594" y="112801"/>
                </a:lnTo>
                <a:lnTo>
                  <a:pt x="66484" y="117068"/>
                </a:lnTo>
                <a:lnTo>
                  <a:pt x="98715" y="117068"/>
                </a:lnTo>
                <a:lnTo>
                  <a:pt x="113339" y="107919"/>
                </a:lnTo>
                <a:lnTo>
                  <a:pt x="127711" y="87859"/>
                </a:lnTo>
                <a:lnTo>
                  <a:pt x="132994" y="63106"/>
                </a:lnTo>
                <a:lnTo>
                  <a:pt x="127813" y="38522"/>
                </a:lnTo>
                <a:lnTo>
                  <a:pt x="113591" y="18465"/>
                </a:lnTo>
                <a:lnTo>
                  <a:pt x="98888" y="9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939043" y="6638357"/>
            <a:ext cx="77105" cy="110557"/>
          </a:xfrm>
          <a:custGeom>
            <a:avLst/>
            <a:gdLst/>
            <a:ahLst/>
            <a:cxnLst/>
            <a:rect l="l" t="t" r="r" b="b"/>
            <a:pathLst>
              <a:path w="90170" h="121920">
                <a:moveTo>
                  <a:pt x="64449" y="69989"/>
                </a:moveTo>
                <a:lnTo>
                  <a:pt x="53301" y="69989"/>
                </a:lnTo>
                <a:lnTo>
                  <a:pt x="54254" y="70675"/>
                </a:lnTo>
                <a:lnTo>
                  <a:pt x="56845" y="75755"/>
                </a:lnTo>
                <a:lnTo>
                  <a:pt x="58991" y="80289"/>
                </a:lnTo>
                <a:lnTo>
                  <a:pt x="78663" y="120764"/>
                </a:lnTo>
                <a:lnTo>
                  <a:pt x="79260" y="121627"/>
                </a:lnTo>
                <a:lnTo>
                  <a:pt x="82829" y="121793"/>
                </a:lnTo>
                <a:lnTo>
                  <a:pt x="89357" y="121729"/>
                </a:lnTo>
                <a:lnTo>
                  <a:pt x="64449" y="69989"/>
                </a:lnTo>
                <a:close/>
              </a:path>
              <a:path w="90170" h="121920">
                <a:moveTo>
                  <a:pt x="673" y="0"/>
                </a:moveTo>
                <a:lnTo>
                  <a:pt x="0" y="177"/>
                </a:lnTo>
                <a:lnTo>
                  <a:pt x="0" y="121589"/>
                </a:lnTo>
                <a:lnTo>
                  <a:pt x="9271" y="121589"/>
                </a:lnTo>
                <a:lnTo>
                  <a:pt x="9271" y="70078"/>
                </a:lnTo>
                <a:lnTo>
                  <a:pt x="64449" y="69989"/>
                </a:lnTo>
                <a:lnTo>
                  <a:pt x="63398" y="67805"/>
                </a:lnTo>
                <a:lnTo>
                  <a:pt x="64274" y="67411"/>
                </a:lnTo>
                <a:lnTo>
                  <a:pt x="64655" y="67284"/>
                </a:lnTo>
                <a:lnTo>
                  <a:pt x="75733" y="62059"/>
                </a:lnTo>
                <a:lnTo>
                  <a:pt x="76204" y="61620"/>
                </a:lnTo>
                <a:lnTo>
                  <a:pt x="9385" y="61620"/>
                </a:lnTo>
                <a:lnTo>
                  <a:pt x="9385" y="8343"/>
                </a:lnTo>
                <a:lnTo>
                  <a:pt x="77101" y="8343"/>
                </a:lnTo>
                <a:lnTo>
                  <a:pt x="76733" y="8013"/>
                </a:lnTo>
                <a:lnTo>
                  <a:pt x="37574" y="12"/>
                </a:lnTo>
                <a:lnTo>
                  <a:pt x="673" y="0"/>
                </a:lnTo>
                <a:close/>
              </a:path>
              <a:path w="90170" h="121920">
                <a:moveTo>
                  <a:pt x="77101" y="8343"/>
                </a:moveTo>
                <a:lnTo>
                  <a:pt x="9385" y="8343"/>
                </a:lnTo>
                <a:lnTo>
                  <a:pt x="54622" y="8432"/>
                </a:lnTo>
                <a:lnTo>
                  <a:pt x="61645" y="9461"/>
                </a:lnTo>
                <a:lnTo>
                  <a:pt x="75323" y="17043"/>
                </a:lnTo>
                <a:lnTo>
                  <a:pt x="79019" y="23253"/>
                </a:lnTo>
                <a:lnTo>
                  <a:pt x="80568" y="35725"/>
                </a:lnTo>
                <a:lnTo>
                  <a:pt x="80264" y="40259"/>
                </a:lnTo>
                <a:lnTo>
                  <a:pt x="9385" y="61620"/>
                </a:lnTo>
                <a:lnTo>
                  <a:pt x="76217" y="61607"/>
                </a:lnTo>
                <a:lnTo>
                  <a:pt x="83694" y="54633"/>
                </a:lnTo>
                <a:lnTo>
                  <a:pt x="88439" y="45090"/>
                </a:lnTo>
                <a:lnTo>
                  <a:pt x="89865" y="33515"/>
                </a:lnTo>
                <a:lnTo>
                  <a:pt x="88983" y="26067"/>
                </a:lnTo>
                <a:lnTo>
                  <a:pt x="86580" y="19273"/>
                </a:lnTo>
                <a:lnTo>
                  <a:pt x="82537" y="13225"/>
                </a:lnTo>
                <a:lnTo>
                  <a:pt x="77101" y="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030139" y="6638424"/>
            <a:ext cx="86879" cy="110557"/>
          </a:xfrm>
          <a:custGeom>
            <a:avLst/>
            <a:gdLst/>
            <a:ahLst/>
            <a:cxnLst/>
            <a:rect l="l" t="t" r="r" b="b"/>
            <a:pathLst>
              <a:path w="101600" h="121920">
                <a:moveTo>
                  <a:pt x="38023" y="0"/>
                </a:moveTo>
                <a:lnTo>
                  <a:pt x="0" y="0"/>
                </a:lnTo>
                <a:lnTo>
                  <a:pt x="0" y="121462"/>
                </a:lnTo>
                <a:lnTo>
                  <a:pt x="32807" y="121543"/>
                </a:lnTo>
                <a:lnTo>
                  <a:pt x="43535" y="121157"/>
                </a:lnTo>
                <a:lnTo>
                  <a:pt x="54542" y="119525"/>
                </a:lnTo>
                <a:lnTo>
                  <a:pt x="64717" y="115976"/>
                </a:lnTo>
                <a:lnTo>
                  <a:pt x="69528" y="113220"/>
                </a:lnTo>
                <a:lnTo>
                  <a:pt x="36957" y="113220"/>
                </a:lnTo>
                <a:lnTo>
                  <a:pt x="33632" y="113042"/>
                </a:lnTo>
                <a:lnTo>
                  <a:pt x="9512" y="113042"/>
                </a:lnTo>
                <a:lnTo>
                  <a:pt x="8991" y="112547"/>
                </a:lnTo>
                <a:lnTo>
                  <a:pt x="9029" y="8877"/>
                </a:lnTo>
                <a:lnTo>
                  <a:pt x="30287" y="8478"/>
                </a:lnTo>
                <a:lnTo>
                  <a:pt x="67883" y="8478"/>
                </a:lnTo>
                <a:lnTo>
                  <a:pt x="59165" y="3695"/>
                </a:lnTo>
                <a:lnTo>
                  <a:pt x="38023" y="0"/>
                </a:lnTo>
                <a:close/>
              </a:path>
              <a:path w="101600" h="121920">
                <a:moveTo>
                  <a:pt x="67883" y="8478"/>
                </a:moveTo>
                <a:lnTo>
                  <a:pt x="30287" y="8478"/>
                </a:lnTo>
                <a:lnTo>
                  <a:pt x="40760" y="8900"/>
                </a:lnTo>
                <a:lnTo>
                  <a:pt x="51117" y="10566"/>
                </a:lnTo>
                <a:lnTo>
                  <a:pt x="66215" y="16727"/>
                </a:lnTo>
                <a:lnTo>
                  <a:pt x="78481" y="26763"/>
                </a:lnTo>
                <a:lnTo>
                  <a:pt x="87148" y="39778"/>
                </a:lnTo>
                <a:lnTo>
                  <a:pt x="91452" y="54876"/>
                </a:lnTo>
                <a:lnTo>
                  <a:pt x="89611" y="75380"/>
                </a:lnTo>
                <a:lnTo>
                  <a:pt x="80087" y="93040"/>
                </a:lnTo>
                <a:lnTo>
                  <a:pt x="64365" y="106004"/>
                </a:lnTo>
                <a:lnTo>
                  <a:pt x="43929" y="112420"/>
                </a:lnTo>
                <a:lnTo>
                  <a:pt x="36957" y="113220"/>
                </a:lnTo>
                <a:lnTo>
                  <a:pt x="69528" y="113220"/>
                </a:lnTo>
                <a:lnTo>
                  <a:pt x="98631" y="77997"/>
                </a:lnTo>
                <a:lnTo>
                  <a:pt x="101007" y="63532"/>
                </a:lnTo>
                <a:lnTo>
                  <a:pt x="99618" y="48056"/>
                </a:lnTo>
                <a:lnTo>
                  <a:pt x="91757" y="29094"/>
                </a:lnTo>
                <a:lnTo>
                  <a:pt x="77674" y="13850"/>
                </a:lnTo>
                <a:lnTo>
                  <a:pt x="67883" y="8478"/>
                </a:lnTo>
                <a:close/>
              </a:path>
              <a:path w="101600" h="121920">
                <a:moveTo>
                  <a:pt x="15074" y="112877"/>
                </a:moveTo>
                <a:lnTo>
                  <a:pt x="9512" y="113042"/>
                </a:lnTo>
                <a:lnTo>
                  <a:pt x="33632" y="113042"/>
                </a:lnTo>
                <a:lnTo>
                  <a:pt x="32919" y="113004"/>
                </a:lnTo>
                <a:lnTo>
                  <a:pt x="18935" y="113004"/>
                </a:lnTo>
                <a:lnTo>
                  <a:pt x="15074" y="112877"/>
                </a:lnTo>
                <a:close/>
              </a:path>
              <a:path w="101600" h="121920">
                <a:moveTo>
                  <a:pt x="29832" y="112839"/>
                </a:moveTo>
                <a:lnTo>
                  <a:pt x="18935" y="113004"/>
                </a:lnTo>
                <a:lnTo>
                  <a:pt x="32919" y="113004"/>
                </a:lnTo>
                <a:lnTo>
                  <a:pt x="29832" y="1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8217333" y="6636381"/>
            <a:ext cx="80363" cy="115164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9626" y="89073"/>
                </a:moveTo>
                <a:lnTo>
                  <a:pt x="0" y="89073"/>
                </a:lnTo>
                <a:lnTo>
                  <a:pt x="2289" y="98618"/>
                </a:lnTo>
                <a:lnTo>
                  <a:pt x="34693" y="124993"/>
                </a:lnTo>
                <a:lnTo>
                  <a:pt x="48772" y="126606"/>
                </a:lnTo>
                <a:lnTo>
                  <a:pt x="62820" y="124701"/>
                </a:lnTo>
                <a:lnTo>
                  <a:pt x="76708" y="119362"/>
                </a:lnTo>
                <a:lnTo>
                  <a:pt x="78974" y="117703"/>
                </a:lnTo>
                <a:lnTo>
                  <a:pt x="51150" y="117703"/>
                </a:lnTo>
                <a:lnTo>
                  <a:pt x="42673" y="117477"/>
                </a:lnTo>
                <a:lnTo>
                  <a:pt x="11023" y="94457"/>
                </a:lnTo>
                <a:lnTo>
                  <a:pt x="10083" y="90889"/>
                </a:lnTo>
                <a:lnTo>
                  <a:pt x="9626" y="89073"/>
                </a:lnTo>
                <a:close/>
              </a:path>
              <a:path w="93979" h="127000">
                <a:moveTo>
                  <a:pt x="48250" y="0"/>
                </a:moveTo>
                <a:lnTo>
                  <a:pt x="10896" y="14694"/>
                </a:lnTo>
                <a:lnTo>
                  <a:pt x="3935" y="30935"/>
                </a:lnTo>
                <a:lnTo>
                  <a:pt x="4610" y="40622"/>
                </a:lnTo>
                <a:lnTo>
                  <a:pt x="42367" y="64981"/>
                </a:lnTo>
                <a:lnTo>
                  <a:pt x="56070" y="67013"/>
                </a:lnTo>
                <a:lnTo>
                  <a:pt x="84170" y="92717"/>
                </a:lnTo>
                <a:lnTo>
                  <a:pt x="82808" y="99546"/>
                </a:lnTo>
                <a:lnTo>
                  <a:pt x="51150" y="117703"/>
                </a:lnTo>
                <a:lnTo>
                  <a:pt x="78974" y="117703"/>
                </a:lnTo>
                <a:lnTo>
                  <a:pt x="85654" y="112814"/>
                </a:lnTo>
                <a:lnTo>
                  <a:pt x="91457" y="104268"/>
                </a:lnTo>
                <a:lnTo>
                  <a:pt x="93961" y="94312"/>
                </a:lnTo>
                <a:lnTo>
                  <a:pt x="93014" y="83535"/>
                </a:lnTo>
                <a:lnTo>
                  <a:pt x="63449" y="58161"/>
                </a:lnTo>
                <a:lnTo>
                  <a:pt x="56921" y="57678"/>
                </a:lnTo>
                <a:lnTo>
                  <a:pt x="43916" y="55697"/>
                </a:lnTo>
                <a:lnTo>
                  <a:pt x="13675" y="34374"/>
                </a:lnTo>
                <a:lnTo>
                  <a:pt x="13707" y="32469"/>
                </a:lnTo>
                <a:lnTo>
                  <a:pt x="43954" y="7945"/>
                </a:lnTo>
                <a:lnTo>
                  <a:pt x="74017" y="7945"/>
                </a:lnTo>
                <a:lnTo>
                  <a:pt x="63967" y="2683"/>
                </a:lnTo>
                <a:lnTo>
                  <a:pt x="48250" y="0"/>
                </a:lnTo>
                <a:close/>
              </a:path>
              <a:path w="93979" h="127000">
                <a:moveTo>
                  <a:pt x="74017" y="7945"/>
                </a:moveTo>
                <a:lnTo>
                  <a:pt x="43954" y="7945"/>
                </a:lnTo>
                <a:lnTo>
                  <a:pt x="52108" y="8783"/>
                </a:lnTo>
                <a:lnTo>
                  <a:pt x="62847" y="11238"/>
                </a:lnTo>
                <a:lnTo>
                  <a:pt x="71632" y="16160"/>
                </a:lnTo>
                <a:lnTo>
                  <a:pt x="78005" y="23462"/>
                </a:lnTo>
                <a:lnTo>
                  <a:pt x="81508" y="33053"/>
                </a:lnTo>
                <a:lnTo>
                  <a:pt x="81584" y="33535"/>
                </a:lnTo>
                <a:lnTo>
                  <a:pt x="82118" y="34297"/>
                </a:lnTo>
                <a:lnTo>
                  <a:pt x="91109" y="34374"/>
                </a:lnTo>
                <a:lnTo>
                  <a:pt x="91059" y="32469"/>
                </a:lnTo>
                <a:lnTo>
                  <a:pt x="90919" y="31694"/>
                </a:lnTo>
                <a:lnTo>
                  <a:pt x="89190" y="25319"/>
                </a:lnTo>
                <a:lnTo>
                  <a:pt x="86367" y="19537"/>
                </a:lnTo>
                <a:lnTo>
                  <a:pt x="82480" y="14360"/>
                </a:lnTo>
                <a:lnTo>
                  <a:pt x="77558" y="9799"/>
                </a:lnTo>
                <a:lnTo>
                  <a:pt x="74017" y="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717086" y="6636414"/>
            <a:ext cx="97195" cy="114587"/>
          </a:xfrm>
          <a:custGeom>
            <a:avLst/>
            <a:gdLst/>
            <a:ahLst/>
            <a:cxnLst/>
            <a:rect l="l" t="t" r="r" b="b"/>
            <a:pathLst>
              <a:path w="113665" h="126365">
                <a:moveTo>
                  <a:pt x="69505" y="0"/>
                </a:moveTo>
                <a:lnTo>
                  <a:pt x="44393" y="3514"/>
                </a:lnTo>
                <a:lnTo>
                  <a:pt x="21186" y="16860"/>
                </a:lnTo>
                <a:lnTo>
                  <a:pt x="5326" y="38150"/>
                </a:lnTo>
                <a:lnTo>
                  <a:pt x="0" y="62771"/>
                </a:lnTo>
                <a:lnTo>
                  <a:pt x="5241" y="87487"/>
                </a:lnTo>
                <a:lnTo>
                  <a:pt x="21085" y="109062"/>
                </a:lnTo>
                <a:lnTo>
                  <a:pt x="43946" y="122459"/>
                </a:lnTo>
                <a:lnTo>
                  <a:pt x="69007" y="126133"/>
                </a:lnTo>
                <a:lnTo>
                  <a:pt x="93160" y="120941"/>
                </a:lnTo>
                <a:lnTo>
                  <a:pt x="99124" y="117032"/>
                </a:lnTo>
                <a:lnTo>
                  <a:pt x="65133" y="117032"/>
                </a:lnTo>
                <a:lnTo>
                  <a:pt x="43744" y="112506"/>
                </a:lnTo>
                <a:lnTo>
                  <a:pt x="25428" y="100414"/>
                </a:lnTo>
                <a:lnTo>
                  <a:pt x="13847" y="83413"/>
                </a:lnTo>
                <a:lnTo>
                  <a:pt x="9712" y="64081"/>
                </a:lnTo>
                <a:lnTo>
                  <a:pt x="13073" y="44598"/>
                </a:lnTo>
                <a:lnTo>
                  <a:pt x="23980" y="27147"/>
                </a:lnTo>
                <a:lnTo>
                  <a:pt x="42367" y="14161"/>
                </a:lnTo>
                <a:lnTo>
                  <a:pt x="64198" y="9051"/>
                </a:lnTo>
                <a:lnTo>
                  <a:pt x="99236" y="9051"/>
                </a:lnTo>
                <a:lnTo>
                  <a:pt x="93429" y="5236"/>
                </a:lnTo>
                <a:lnTo>
                  <a:pt x="69505" y="0"/>
                </a:lnTo>
                <a:close/>
              </a:path>
              <a:path w="113665" h="126365">
                <a:moveTo>
                  <a:pt x="106657" y="101455"/>
                </a:moveTo>
                <a:lnTo>
                  <a:pt x="86977" y="113508"/>
                </a:lnTo>
                <a:lnTo>
                  <a:pt x="65133" y="117032"/>
                </a:lnTo>
                <a:lnTo>
                  <a:pt x="99124" y="117032"/>
                </a:lnTo>
                <a:lnTo>
                  <a:pt x="113299" y="107742"/>
                </a:lnTo>
                <a:lnTo>
                  <a:pt x="106657" y="101455"/>
                </a:lnTo>
                <a:close/>
              </a:path>
              <a:path w="113665" h="126365">
                <a:moveTo>
                  <a:pt x="99236" y="9051"/>
                </a:moveTo>
                <a:lnTo>
                  <a:pt x="64198" y="9051"/>
                </a:lnTo>
                <a:lnTo>
                  <a:pt x="86538" y="12297"/>
                </a:lnTo>
                <a:lnTo>
                  <a:pt x="106454" y="24379"/>
                </a:lnTo>
                <a:lnTo>
                  <a:pt x="113071" y="18143"/>
                </a:lnTo>
                <a:lnTo>
                  <a:pt x="99236" y="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8316870" y="6638442"/>
            <a:ext cx="0" cy="110557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539"/>
                </a:lnTo>
              </a:path>
            </a:pathLst>
          </a:custGeom>
          <a:ln w="92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7388182" y="6556414"/>
            <a:ext cx="242175" cy="274665"/>
          </a:xfrm>
          <a:custGeom>
            <a:avLst/>
            <a:gdLst/>
            <a:ahLst/>
            <a:cxnLst/>
            <a:rect l="l" t="t" r="r" b="b"/>
            <a:pathLst>
              <a:path w="283209" h="302895">
                <a:moveTo>
                  <a:pt x="146126" y="0"/>
                </a:moveTo>
                <a:lnTo>
                  <a:pt x="136994" y="0"/>
                </a:lnTo>
                <a:lnTo>
                  <a:pt x="136994" y="16776"/>
                </a:lnTo>
                <a:lnTo>
                  <a:pt x="109946" y="20201"/>
                </a:lnTo>
                <a:lnTo>
                  <a:pt x="62044" y="39915"/>
                </a:lnTo>
                <a:lnTo>
                  <a:pt x="23897" y="76230"/>
                </a:lnTo>
                <a:lnTo>
                  <a:pt x="3254" y="121726"/>
                </a:lnTo>
                <a:lnTo>
                  <a:pt x="0" y="147294"/>
                </a:lnTo>
                <a:lnTo>
                  <a:pt x="1164" y="170177"/>
                </a:lnTo>
                <a:lnTo>
                  <a:pt x="15271" y="212559"/>
                </a:lnTo>
                <a:lnTo>
                  <a:pt x="50413" y="254265"/>
                </a:lnTo>
                <a:lnTo>
                  <a:pt x="104904" y="281137"/>
                </a:lnTo>
                <a:lnTo>
                  <a:pt x="137045" y="285851"/>
                </a:lnTo>
                <a:lnTo>
                  <a:pt x="137045" y="302641"/>
                </a:lnTo>
                <a:lnTo>
                  <a:pt x="146227" y="302641"/>
                </a:lnTo>
                <a:lnTo>
                  <a:pt x="146227" y="285762"/>
                </a:lnTo>
                <a:lnTo>
                  <a:pt x="173097" y="282397"/>
                </a:lnTo>
                <a:lnTo>
                  <a:pt x="190541" y="277075"/>
                </a:lnTo>
                <a:lnTo>
                  <a:pt x="136590" y="277063"/>
                </a:lnTo>
                <a:lnTo>
                  <a:pt x="102734" y="271279"/>
                </a:lnTo>
                <a:lnTo>
                  <a:pt x="47741" y="239817"/>
                </a:lnTo>
                <a:lnTo>
                  <a:pt x="13023" y="181692"/>
                </a:lnTo>
                <a:lnTo>
                  <a:pt x="9167" y="147608"/>
                </a:lnTo>
                <a:lnTo>
                  <a:pt x="15244" y="113720"/>
                </a:lnTo>
                <a:lnTo>
                  <a:pt x="55598" y="55799"/>
                </a:lnTo>
                <a:lnTo>
                  <a:pt x="111392" y="28935"/>
                </a:lnTo>
                <a:lnTo>
                  <a:pt x="136867" y="25908"/>
                </a:lnTo>
                <a:lnTo>
                  <a:pt x="146203" y="25908"/>
                </a:lnTo>
                <a:lnTo>
                  <a:pt x="146202" y="25488"/>
                </a:lnTo>
                <a:lnTo>
                  <a:pt x="190269" y="25488"/>
                </a:lnTo>
                <a:lnTo>
                  <a:pt x="174409" y="20427"/>
                </a:lnTo>
                <a:lnTo>
                  <a:pt x="146224" y="16776"/>
                </a:lnTo>
                <a:lnTo>
                  <a:pt x="146126" y="0"/>
                </a:lnTo>
                <a:close/>
              </a:path>
              <a:path w="283209" h="302895">
                <a:moveTo>
                  <a:pt x="148098" y="251510"/>
                </a:moveTo>
                <a:lnTo>
                  <a:pt x="137045" y="251510"/>
                </a:lnTo>
                <a:lnTo>
                  <a:pt x="136880" y="276313"/>
                </a:lnTo>
                <a:lnTo>
                  <a:pt x="136664" y="277075"/>
                </a:lnTo>
                <a:lnTo>
                  <a:pt x="190583" y="277063"/>
                </a:lnTo>
                <a:lnTo>
                  <a:pt x="146316" y="277063"/>
                </a:lnTo>
                <a:lnTo>
                  <a:pt x="146221" y="258918"/>
                </a:lnTo>
                <a:lnTo>
                  <a:pt x="146113" y="252120"/>
                </a:lnTo>
                <a:lnTo>
                  <a:pt x="146685" y="251599"/>
                </a:lnTo>
                <a:lnTo>
                  <a:pt x="148098" y="251510"/>
                </a:lnTo>
                <a:close/>
              </a:path>
              <a:path w="283209" h="302895">
                <a:moveTo>
                  <a:pt x="190269" y="25488"/>
                </a:moveTo>
                <a:lnTo>
                  <a:pt x="146202" y="25488"/>
                </a:lnTo>
                <a:lnTo>
                  <a:pt x="178540" y="30691"/>
                </a:lnTo>
                <a:lnTo>
                  <a:pt x="207138" y="41913"/>
                </a:lnTo>
                <a:lnTo>
                  <a:pt x="231872" y="59321"/>
                </a:lnTo>
                <a:lnTo>
                  <a:pt x="252615" y="83083"/>
                </a:lnTo>
                <a:lnTo>
                  <a:pt x="268517" y="115108"/>
                </a:lnTo>
                <a:lnTo>
                  <a:pt x="274242" y="149275"/>
                </a:lnTo>
                <a:lnTo>
                  <a:pt x="269773" y="183510"/>
                </a:lnTo>
                <a:lnTo>
                  <a:pt x="234288" y="240987"/>
                </a:lnTo>
                <a:lnTo>
                  <a:pt x="179779" y="271484"/>
                </a:lnTo>
                <a:lnTo>
                  <a:pt x="146316" y="277063"/>
                </a:lnTo>
                <a:lnTo>
                  <a:pt x="190583" y="277063"/>
                </a:lnTo>
                <a:lnTo>
                  <a:pt x="241566" y="246532"/>
                </a:lnTo>
                <a:lnTo>
                  <a:pt x="271703" y="205324"/>
                </a:lnTo>
                <a:lnTo>
                  <a:pt x="283171" y="156400"/>
                </a:lnTo>
                <a:lnTo>
                  <a:pt x="281604" y="129476"/>
                </a:lnTo>
                <a:lnTo>
                  <a:pt x="262649" y="81030"/>
                </a:lnTo>
                <a:lnTo>
                  <a:pt x="224069" y="41770"/>
                </a:lnTo>
                <a:lnTo>
                  <a:pt x="200417" y="28727"/>
                </a:lnTo>
                <a:lnTo>
                  <a:pt x="190269" y="25488"/>
                </a:lnTo>
                <a:close/>
              </a:path>
              <a:path w="283209" h="302895">
                <a:moveTo>
                  <a:pt x="146203" y="25908"/>
                </a:moveTo>
                <a:lnTo>
                  <a:pt x="136867" y="25908"/>
                </a:lnTo>
                <a:lnTo>
                  <a:pt x="136931" y="28727"/>
                </a:lnTo>
                <a:lnTo>
                  <a:pt x="137058" y="50469"/>
                </a:lnTo>
                <a:lnTo>
                  <a:pt x="136588" y="50876"/>
                </a:lnTo>
                <a:lnTo>
                  <a:pt x="134937" y="50977"/>
                </a:lnTo>
                <a:lnTo>
                  <a:pt x="100612" y="58553"/>
                </a:lnTo>
                <a:lnTo>
                  <a:pt x="71443" y="75968"/>
                </a:lnTo>
                <a:lnTo>
                  <a:pt x="49666" y="101341"/>
                </a:lnTo>
                <a:lnTo>
                  <a:pt x="37515" y="132791"/>
                </a:lnTo>
                <a:lnTo>
                  <a:pt x="37908" y="171820"/>
                </a:lnTo>
                <a:lnTo>
                  <a:pt x="80726" y="233523"/>
                </a:lnTo>
                <a:lnTo>
                  <a:pt x="118402" y="249313"/>
                </a:lnTo>
                <a:lnTo>
                  <a:pt x="129438" y="250825"/>
                </a:lnTo>
                <a:lnTo>
                  <a:pt x="136017" y="251650"/>
                </a:lnTo>
                <a:lnTo>
                  <a:pt x="137045" y="251510"/>
                </a:lnTo>
                <a:lnTo>
                  <a:pt x="148098" y="251510"/>
                </a:lnTo>
                <a:lnTo>
                  <a:pt x="148704" y="251472"/>
                </a:lnTo>
                <a:lnTo>
                  <a:pt x="167454" y="248753"/>
                </a:lnTo>
                <a:lnTo>
                  <a:pt x="184846" y="243124"/>
                </a:lnTo>
                <a:lnTo>
                  <a:pt x="185315" y="242874"/>
                </a:lnTo>
                <a:lnTo>
                  <a:pt x="136906" y="242874"/>
                </a:lnTo>
                <a:lnTo>
                  <a:pt x="117041" y="239974"/>
                </a:lnTo>
                <a:lnTo>
                  <a:pt x="68465" y="210870"/>
                </a:lnTo>
                <a:lnTo>
                  <a:pt x="45243" y="163477"/>
                </a:lnTo>
                <a:lnTo>
                  <a:pt x="45759" y="138208"/>
                </a:lnTo>
                <a:lnTo>
                  <a:pt x="68810" y="90678"/>
                </a:lnTo>
                <a:lnTo>
                  <a:pt x="110301" y="64560"/>
                </a:lnTo>
                <a:lnTo>
                  <a:pt x="136880" y="59486"/>
                </a:lnTo>
                <a:lnTo>
                  <a:pt x="184820" y="59486"/>
                </a:lnTo>
                <a:lnTo>
                  <a:pt x="184143" y="59145"/>
                </a:lnTo>
                <a:lnTo>
                  <a:pt x="169391" y="54250"/>
                </a:lnTo>
                <a:lnTo>
                  <a:pt x="153695" y="51396"/>
                </a:lnTo>
                <a:lnTo>
                  <a:pt x="151676" y="51168"/>
                </a:lnTo>
                <a:lnTo>
                  <a:pt x="149644" y="51155"/>
                </a:lnTo>
                <a:lnTo>
                  <a:pt x="147104" y="50800"/>
                </a:lnTo>
                <a:lnTo>
                  <a:pt x="146265" y="50114"/>
                </a:lnTo>
                <a:lnTo>
                  <a:pt x="146203" y="25908"/>
                </a:lnTo>
                <a:close/>
              </a:path>
              <a:path w="283209" h="302895">
                <a:moveTo>
                  <a:pt x="146342" y="212064"/>
                </a:moveTo>
                <a:lnTo>
                  <a:pt x="136575" y="212064"/>
                </a:lnTo>
                <a:lnTo>
                  <a:pt x="137037" y="212538"/>
                </a:lnTo>
                <a:lnTo>
                  <a:pt x="137029" y="218224"/>
                </a:lnTo>
                <a:lnTo>
                  <a:pt x="136906" y="242874"/>
                </a:lnTo>
                <a:lnTo>
                  <a:pt x="185315" y="242874"/>
                </a:lnTo>
                <a:lnTo>
                  <a:pt x="146342" y="242849"/>
                </a:lnTo>
                <a:lnTo>
                  <a:pt x="146342" y="212064"/>
                </a:lnTo>
                <a:close/>
              </a:path>
              <a:path w="283209" h="302895">
                <a:moveTo>
                  <a:pt x="210096" y="215976"/>
                </a:moveTo>
                <a:lnTo>
                  <a:pt x="196091" y="226940"/>
                </a:lnTo>
                <a:lnTo>
                  <a:pt x="180828" y="235070"/>
                </a:lnTo>
                <a:lnTo>
                  <a:pt x="164261" y="240372"/>
                </a:lnTo>
                <a:lnTo>
                  <a:pt x="146342" y="242849"/>
                </a:lnTo>
                <a:lnTo>
                  <a:pt x="185363" y="242849"/>
                </a:lnTo>
                <a:lnTo>
                  <a:pt x="200884" y="234600"/>
                </a:lnTo>
                <a:lnTo>
                  <a:pt x="215569" y="223202"/>
                </a:lnTo>
                <a:lnTo>
                  <a:pt x="215823" y="222986"/>
                </a:lnTo>
                <a:lnTo>
                  <a:pt x="216027" y="222719"/>
                </a:lnTo>
                <a:lnTo>
                  <a:pt x="216623" y="222097"/>
                </a:lnTo>
                <a:lnTo>
                  <a:pt x="215455" y="221119"/>
                </a:lnTo>
                <a:lnTo>
                  <a:pt x="214274" y="220205"/>
                </a:lnTo>
                <a:lnTo>
                  <a:pt x="212153" y="218224"/>
                </a:lnTo>
                <a:lnTo>
                  <a:pt x="211226" y="217144"/>
                </a:lnTo>
                <a:lnTo>
                  <a:pt x="210096" y="215976"/>
                </a:lnTo>
                <a:close/>
              </a:path>
              <a:path w="283209" h="302895">
                <a:moveTo>
                  <a:pt x="184820" y="59486"/>
                </a:moveTo>
                <a:lnTo>
                  <a:pt x="136880" y="59486"/>
                </a:lnTo>
                <a:lnTo>
                  <a:pt x="136880" y="90411"/>
                </a:lnTo>
                <a:lnTo>
                  <a:pt x="101434" y="90411"/>
                </a:lnTo>
                <a:lnTo>
                  <a:pt x="101434" y="212102"/>
                </a:lnTo>
                <a:lnTo>
                  <a:pt x="146342" y="212064"/>
                </a:lnTo>
                <a:lnTo>
                  <a:pt x="146342" y="211823"/>
                </a:lnTo>
                <a:lnTo>
                  <a:pt x="149491" y="211137"/>
                </a:lnTo>
                <a:lnTo>
                  <a:pt x="152654" y="210591"/>
                </a:lnTo>
                <a:lnTo>
                  <a:pt x="155727" y="209765"/>
                </a:lnTo>
                <a:lnTo>
                  <a:pt x="171210" y="203136"/>
                </a:lnTo>
                <a:lnTo>
                  <a:pt x="110617" y="203136"/>
                </a:lnTo>
                <a:lnTo>
                  <a:pt x="110617" y="99402"/>
                </a:lnTo>
                <a:lnTo>
                  <a:pt x="171545" y="99402"/>
                </a:lnTo>
                <a:lnTo>
                  <a:pt x="171411" y="99288"/>
                </a:lnTo>
                <a:lnTo>
                  <a:pt x="147764" y="91147"/>
                </a:lnTo>
                <a:lnTo>
                  <a:pt x="146685" y="90982"/>
                </a:lnTo>
                <a:lnTo>
                  <a:pt x="146183" y="90681"/>
                </a:lnTo>
                <a:lnTo>
                  <a:pt x="146215" y="60439"/>
                </a:lnTo>
                <a:lnTo>
                  <a:pt x="146431" y="59702"/>
                </a:lnTo>
                <a:lnTo>
                  <a:pt x="185249" y="59702"/>
                </a:lnTo>
                <a:lnTo>
                  <a:pt x="184820" y="59486"/>
                </a:lnTo>
                <a:close/>
              </a:path>
              <a:path w="283209" h="302895">
                <a:moveTo>
                  <a:pt x="171545" y="99402"/>
                </a:moveTo>
                <a:lnTo>
                  <a:pt x="136817" y="99402"/>
                </a:lnTo>
                <a:lnTo>
                  <a:pt x="136817" y="203136"/>
                </a:lnTo>
                <a:lnTo>
                  <a:pt x="171210" y="203136"/>
                </a:lnTo>
                <a:lnTo>
                  <a:pt x="172693" y="202501"/>
                </a:lnTo>
                <a:lnTo>
                  <a:pt x="146342" y="202501"/>
                </a:lnTo>
                <a:lnTo>
                  <a:pt x="146342" y="99974"/>
                </a:lnTo>
                <a:lnTo>
                  <a:pt x="172217" y="99974"/>
                </a:lnTo>
                <a:lnTo>
                  <a:pt x="171545" y="99402"/>
                </a:lnTo>
                <a:close/>
              </a:path>
              <a:path w="283209" h="302895">
                <a:moveTo>
                  <a:pt x="172217" y="99974"/>
                </a:moveTo>
                <a:lnTo>
                  <a:pt x="146342" y="99974"/>
                </a:lnTo>
                <a:lnTo>
                  <a:pt x="164142" y="105484"/>
                </a:lnTo>
                <a:lnTo>
                  <a:pt x="179319" y="116920"/>
                </a:lnTo>
                <a:lnTo>
                  <a:pt x="189660" y="133269"/>
                </a:lnTo>
                <a:lnTo>
                  <a:pt x="192951" y="153517"/>
                </a:lnTo>
                <a:lnTo>
                  <a:pt x="188158" y="172738"/>
                </a:lnTo>
                <a:lnTo>
                  <a:pt x="177218" y="187748"/>
                </a:lnTo>
                <a:lnTo>
                  <a:pt x="162493" y="197889"/>
                </a:lnTo>
                <a:lnTo>
                  <a:pt x="146342" y="202501"/>
                </a:lnTo>
                <a:lnTo>
                  <a:pt x="172693" y="202501"/>
                </a:lnTo>
                <a:lnTo>
                  <a:pt x="173009" y="202366"/>
                </a:lnTo>
                <a:lnTo>
                  <a:pt x="186983" y="190801"/>
                </a:lnTo>
                <a:lnTo>
                  <a:pt x="196873" y="175936"/>
                </a:lnTo>
                <a:lnTo>
                  <a:pt x="201904" y="158635"/>
                </a:lnTo>
                <a:lnTo>
                  <a:pt x="200088" y="135035"/>
                </a:lnTo>
                <a:lnTo>
                  <a:pt x="189388" y="114585"/>
                </a:lnTo>
                <a:lnTo>
                  <a:pt x="172217" y="99974"/>
                </a:lnTo>
                <a:close/>
              </a:path>
              <a:path w="283209" h="302895">
                <a:moveTo>
                  <a:pt x="185249" y="59702"/>
                </a:moveTo>
                <a:lnTo>
                  <a:pt x="146431" y="59702"/>
                </a:lnTo>
                <a:lnTo>
                  <a:pt x="164241" y="62149"/>
                </a:lnTo>
                <a:lnTo>
                  <a:pt x="180703" y="67390"/>
                </a:lnTo>
                <a:lnTo>
                  <a:pt x="195824" y="75392"/>
                </a:lnTo>
                <a:lnTo>
                  <a:pt x="209613" y="86118"/>
                </a:lnTo>
                <a:lnTo>
                  <a:pt x="216204" y="79870"/>
                </a:lnTo>
                <a:lnTo>
                  <a:pt x="214541" y="78409"/>
                </a:lnTo>
                <a:lnTo>
                  <a:pt x="212712" y="76720"/>
                </a:lnTo>
                <a:lnTo>
                  <a:pt x="210781" y="75133"/>
                </a:lnTo>
                <a:lnTo>
                  <a:pt x="197943" y="66100"/>
                </a:lnTo>
                <a:lnTo>
                  <a:pt x="185249" y="59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8128243" y="6638400"/>
            <a:ext cx="78191" cy="112860"/>
          </a:xfrm>
          <a:custGeom>
            <a:avLst/>
            <a:gdLst/>
            <a:ahLst/>
            <a:cxnLst/>
            <a:rect l="l" t="t" r="r" b="b"/>
            <a:pathLst>
              <a:path w="91440" h="124459">
                <a:moveTo>
                  <a:pt x="9299" y="76"/>
                </a:moveTo>
                <a:lnTo>
                  <a:pt x="28" y="76"/>
                </a:lnTo>
                <a:lnTo>
                  <a:pt x="0" y="40220"/>
                </a:lnTo>
                <a:lnTo>
                  <a:pt x="139" y="81965"/>
                </a:lnTo>
                <a:lnTo>
                  <a:pt x="19391" y="117484"/>
                </a:lnTo>
                <a:lnTo>
                  <a:pt x="45448" y="124061"/>
                </a:lnTo>
                <a:lnTo>
                  <a:pt x="53365" y="123487"/>
                </a:lnTo>
                <a:lnTo>
                  <a:pt x="61267" y="121818"/>
                </a:lnTo>
                <a:lnTo>
                  <a:pt x="69040" y="118802"/>
                </a:lnTo>
                <a:lnTo>
                  <a:pt x="73881" y="115646"/>
                </a:lnTo>
                <a:lnTo>
                  <a:pt x="48517" y="115646"/>
                </a:lnTo>
                <a:lnTo>
                  <a:pt x="42243" y="115379"/>
                </a:lnTo>
                <a:lnTo>
                  <a:pt x="10226" y="89293"/>
                </a:lnTo>
                <a:lnTo>
                  <a:pt x="9324" y="83870"/>
                </a:lnTo>
                <a:lnTo>
                  <a:pt x="9299" y="76"/>
                </a:lnTo>
                <a:close/>
              </a:path>
              <a:path w="91440" h="124459">
                <a:moveTo>
                  <a:pt x="90884" y="0"/>
                </a:moveTo>
                <a:lnTo>
                  <a:pt x="81575" y="0"/>
                </a:lnTo>
                <a:lnTo>
                  <a:pt x="81499" y="81965"/>
                </a:lnTo>
                <a:lnTo>
                  <a:pt x="81054" y="85788"/>
                </a:lnTo>
                <a:lnTo>
                  <a:pt x="54689" y="115163"/>
                </a:lnTo>
                <a:lnTo>
                  <a:pt x="48517" y="115646"/>
                </a:lnTo>
                <a:lnTo>
                  <a:pt x="73881" y="115646"/>
                </a:lnTo>
                <a:lnTo>
                  <a:pt x="90922" y="86360"/>
                </a:lnTo>
                <a:lnTo>
                  <a:pt x="9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93207" y="6511533"/>
            <a:ext cx="4019506" cy="364206"/>
          </a:xfrm>
          <a:prstGeom prst="rect">
            <a:avLst/>
          </a:prstGeom>
        </p:spPr>
        <p:txBody>
          <a:bodyPr vert="horz" lIns="80133" tIns="40067" rIns="80133" bIns="40067" rtlCol="0" anchor="ctr"/>
          <a:lstStyle>
            <a:lvl1pPr algn="ctr">
              <a:defRPr lang="it-IT" sz="1100" dirty="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4"/>
          </p:nvPr>
        </p:nvSpPr>
        <p:spPr>
          <a:xfrm>
            <a:off x="257368" y="6482862"/>
            <a:ext cx="1521879" cy="43025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</p:sldLayoutIdLst>
  <p:txStyles>
    <p:titleStyle>
      <a:lvl1pPr algn="l" defTabSz="801330" rtl="0" eaLnBrk="1" latinLnBrk="0" hangingPunct="1">
        <a:spcBef>
          <a:spcPct val="0"/>
        </a:spcBef>
        <a:buNone/>
        <a:defRPr sz="1900" kern="1200">
          <a:solidFill>
            <a:srgbClr val="014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0499" indent="-300499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080" indent="-250416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2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326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991" indent="-200332" algn="l" defTabSz="801330" rtl="0" eaLnBrk="1" latinLnBrk="0" hangingPunct="1">
        <a:spcBef>
          <a:spcPct val="20000"/>
        </a:spcBef>
        <a:buClr>
          <a:srgbClr val="6ECCB8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655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320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985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0" indent="-200332" algn="l" defTabSz="801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4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57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89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3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18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na.szaszova@unicreditgroup.sk" TargetMode="Externa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0806" y="1149303"/>
            <a:ext cx="7689626" cy="2448272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Changes in the financial </a:t>
            </a:r>
            <a:r>
              <a:rPr lang="en-US" sz="2000" i="1" dirty="0" err="1">
                <a:solidFill>
                  <a:schemeClr val="tx1"/>
                </a:solidFill>
              </a:rPr>
              <a:t>Labour</a:t>
            </a:r>
            <a:r>
              <a:rPr lang="en-US" sz="2000" i="1" dirty="0">
                <a:solidFill>
                  <a:schemeClr val="tx1"/>
                </a:solidFill>
              </a:rPr>
              <a:t> Market: the impact of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Directive 2014/65 (MiFID II)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and Digitalization. </a:t>
            </a: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The key-role of Social Dialogue and Industrial Relations to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manage the transition from 'traditional' to 'hybrid' contracts for a renewed</a:t>
            </a:r>
            <a:r>
              <a:rPr lang="sk-SK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protection - VS/2019/0097</a:t>
            </a: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000" i="1" dirty="0">
                <a:solidFill>
                  <a:schemeClr val="tx1"/>
                </a:solidFill>
              </a:rPr>
              <a:t/>
            </a:r>
            <a:br>
              <a:rPr lang="sk-SK" sz="2000" i="1" dirty="0">
                <a:solidFill>
                  <a:schemeClr val="tx1"/>
                </a:solidFill>
              </a:rPr>
            </a:br>
            <a:r>
              <a:rPr lang="sk-SK" sz="2400" i="1" dirty="0">
                <a:solidFill>
                  <a:schemeClr val="tx1"/>
                </a:solidFill>
              </a:rPr>
              <a:t>SLOVAKIA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61266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16.4.2021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</a:p>
        </p:txBody>
      </p:sp>
      <p:pic>
        <p:nvPicPr>
          <p:cNvPr id="7" name="Picture 6" descr="cid:image001.jpg@01D4E3E8.C0A4F1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929172"/>
            <a:ext cx="848866" cy="55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ok 4">
            <a:extLst>
              <a:ext uri="{FF2B5EF4-FFF2-40B4-BE49-F238E27FC236}">
                <a16:creationId xmlns:a16="http://schemas.microsoft.com/office/drawing/2014/main" xmlns="" id="{D47CB4E5-FA52-4397-B569-5A26509D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9990"/>
            <a:ext cx="1246869" cy="7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spc="100" dirty="0" err="1"/>
              <a:t>Covid</a:t>
            </a:r>
            <a:r>
              <a:rPr lang="sk-SK" sz="2800" b="1" spc="100" dirty="0"/>
              <a:t> &amp; </a:t>
            </a:r>
            <a:r>
              <a:rPr lang="sk-SK" sz="2800" b="1" spc="100" dirty="0" err="1"/>
              <a:t>digitization</a:t>
            </a:r>
            <a:r>
              <a:rPr lang="sk-SK" sz="2800" b="1" spc="100" dirty="0"/>
              <a:t> I.</a:t>
            </a:r>
          </a:p>
          <a:p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Protective measures (shortening of the opening hours</a:t>
            </a:r>
            <a:r>
              <a:rPr lang="sk-SK" sz="2000" dirty="0"/>
              <a:t>, </a:t>
            </a:r>
            <a:r>
              <a:rPr lang="en-US" sz="2000" dirty="0"/>
              <a:t>shifting )are going to be </a:t>
            </a:r>
            <a:r>
              <a:rPr lang="sk-SK" sz="2000" dirty="0" err="1"/>
              <a:t>lifted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Employees from head office </a:t>
            </a:r>
            <a:r>
              <a:rPr lang="sk-SK" sz="2000" dirty="0"/>
              <a:t>are </a:t>
            </a:r>
            <a:r>
              <a:rPr lang="en-US" sz="2000" dirty="0"/>
              <a:t>working mostly from home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Business continues as before pandemic, </a:t>
            </a:r>
            <a:r>
              <a:rPr lang="en-US" sz="2000" b="1" dirty="0"/>
              <a:t>sales pressure</a:t>
            </a:r>
            <a:r>
              <a:rPr lang="sk-SK" sz="2000" b="1" dirty="0"/>
              <a:t>s</a:t>
            </a:r>
            <a:r>
              <a:rPr lang="en-US" sz="2000" b="1" dirty="0"/>
              <a:t> </a:t>
            </a:r>
            <a:r>
              <a:rPr lang="en-US" sz="2000" dirty="0"/>
              <a:t>even higher, plans are ambitions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Staff </a:t>
            </a:r>
            <a:r>
              <a:rPr lang="sk-SK" sz="2000" dirty="0"/>
              <a:t>at</a:t>
            </a:r>
            <a:r>
              <a:rPr lang="en-US" sz="2000" dirty="0"/>
              <a:t> branches is overloaded </a:t>
            </a:r>
            <a:r>
              <a:rPr lang="sk-SK" sz="2000" dirty="0" err="1"/>
              <a:t>also</a:t>
            </a:r>
            <a:r>
              <a:rPr lang="sk-SK" sz="2000" dirty="0"/>
              <a:t> </a:t>
            </a:r>
            <a:r>
              <a:rPr lang="en-US" sz="2000" dirty="0"/>
              <a:t>by control activities required by regulator (AML, KYC)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Clients </a:t>
            </a:r>
            <a:r>
              <a:rPr lang="sk-SK" sz="2000" dirty="0"/>
              <a:t>are </a:t>
            </a:r>
            <a:r>
              <a:rPr lang="en-US" sz="2000" dirty="0"/>
              <a:t>contacted by phone, loan products and products of insurance companies like </a:t>
            </a:r>
            <a:r>
              <a:rPr lang="sk-SK" sz="2000" dirty="0" err="1"/>
              <a:t>travel</a:t>
            </a:r>
            <a:r>
              <a:rPr lang="en-US" sz="2000" dirty="0"/>
              <a:t>, life insurance and investment life insurance</a:t>
            </a:r>
            <a:r>
              <a:rPr lang="sk-SK" sz="2000" dirty="0"/>
              <a:t> are </a:t>
            </a:r>
            <a:r>
              <a:rPr lang="sk-SK" sz="2000" dirty="0" err="1"/>
              <a:t>offered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2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/>
              <a:t>Covid</a:t>
            </a:r>
            <a:r>
              <a:rPr lang="en-US" sz="2800" b="1" spc="100" dirty="0"/>
              <a:t> &amp; digitization II.</a:t>
            </a:r>
          </a:p>
          <a:p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Economic results of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en-US" sz="2000" dirty="0"/>
              <a:t> last year </a:t>
            </a:r>
            <a:r>
              <a:rPr lang="sk-SK" sz="2000" dirty="0"/>
              <a:t>are </a:t>
            </a:r>
            <a:r>
              <a:rPr lang="en-US" sz="2000" dirty="0"/>
              <a:t>not so bad as expected. Overall net profit </a:t>
            </a:r>
            <a:r>
              <a:rPr lang="sk-SK" sz="2000" dirty="0"/>
              <a:t>in</a:t>
            </a:r>
            <a:r>
              <a:rPr lang="en-US" sz="2000" dirty="0"/>
              <a:t> banking sector in Slovakia is lower by 27% compared to previous year. This decrease is driven by creating </a:t>
            </a:r>
            <a:r>
              <a:rPr lang="en-US" sz="2000" dirty="0" err="1"/>
              <a:t>writedowns</a:t>
            </a:r>
            <a:r>
              <a:rPr lang="en-US" sz="2000" dirty="0"/>
              <a:t> on loans which are more than twice higher as last year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Banks are still seeking how to increase </a:t>
            </a:r>
            <a:r>
              <a:rPr lang="sk-SK" sz="2000" dirty="0" err="1"/>
              <a:t>profitability</a:t>
            </a:r>
            <a:endParaRPr lang="en-US" i="1" spc="100" dirty="0">
              <a:highlight>
                <a:srgbClr val="00FF00"/>
              </a:highligh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 process of </a:t>
            </a:r>
            <a:r>
              <a:rPr lang="en-US" sz="2000" b="1" dirty="0"/>
              <a:t>reducing the number of employees </a:t>
            </a:r>
            <a:r>
              <a:rPr lang="en-US" sz="2000" dirty="0"/>
              <a:t>is continuing especially in retail network but not only</a:t>
            </a: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Y</a:t>
            </a:r>
            <a:r>
              <a:rPr lang="en-US" sz="2000" dirty="0"/>
              <a:t>ear</a:t>
            </a:r>
            <a:r>
              <a:rPr lang="sk-SK" sz="2000" dirty="0"/>
              <a:t>-on-</a:t>
            </a:r>
            <a:r>
              <a:rPr lang="en-US" sz="2000" dirty="0"/>
              <a:t>year </a:t>
            </a:r>
            <a:r>
              <a:rPr lang="en-US" sz="2000" dirty="0" err="1"/>
              <a:t>decrea</a:t>
            </a:r>
            <a:r>
              <a:rPr lang="sk-SK" sz="2000" dirty="0" err="1"/>
              <a:t>se</a:t>
            </a:r>
            <a:r>
              <a:rPr lang="en-US" sz="2000" dirty="0"/>
              <a:t> </a:t>
            </a:r>
            <a:r>
              <a:rPr lang="sk-SK" sz="2000" dirty="0"/>
              <a:t>of </a:t>
            </a:r>
            <a:r>
              <a:rPr lang="sk-SK" sz="2000" dirty="0" err="1"/>
              <a:t>employees</a:t>
            </a:r>
            <a:r>
              <a:rPr lang="sk-SK" sz="2000" dirty="0"/>
              <a:t>, in UCB 10%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  <a:p>
            <a:endParaRPr lang="sk-SK" sz="2000" dirty="0"/>
          </a:p>
          <a:p>
            <a:endParaRPr lang="sk-SK" sz="2000" dirty="0"/>
          </a:p>
          <a:p>
            <a:pPr marL="457160" indent="-45716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6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6034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F8306FA1-4C9A-4680-AF14-0B3A7D91DC29}"/>
              </a:ext>
            </a:extLst>
          </p:cNvPr>
          <p:cNvSpPr txBox="1"/>
          <p:nvPr/>
        </p:nvSpPr>
        <p:spPr>
          <a:xfrm>
            <a:off x="619175" y="1077278"/>
            <a:ext cx="7905650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/>
              <a:t>Covid</a:t>
            </a:r>
            <a:r>
              <a:rPr lang="en-US" sz="2800" b="1" spc="100" dirty="0"/>
              <a:t> &amp; digitization</a:t>
            </a:r>
            <a:r>
              <a:rPr lang="sk-SK" sz="2800" b="1" spc="100" dirty="0"/>
              <a:t> III.</a:t>
            </a:r>
          </a:p>
          <a:p>
            <a:pPr>
              <a:spcAft>
                <a:spcPts val="1200"/>
              </a:spcAft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Digitalization has negative impact not only on employment but also on the quality of the services for clients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Automatic processes and ap</a:t>
            </a:r>
            <a:r>
              <a:rPr lang="sk-SK" sz="2000" dirty="0"/>
              <a:t>p</a:t>
            </a:r>
            <a:r>
              <a:rPr lang="en-US" sz="2000" dirty="0" err="1"/>
              <a:t>lications</a:t>
            </a:r>
            <a:r>
              <a:rPr lang="en-US" sz="2000" dirty="0"/>
              <a:t> are launched not properly tested with lots of bugs what cause</a:t>
            </a:r>
            <a:r>
              <a:rPr lang="sk-SK" sz="2000" dirty="0"/>
              <a:t>s</a:t>
            </a:r>
            <a:r>
              <a:rPr lang="en-US" sz="2000" dirty="0"/>
              <a:t> enormous number of complaints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Clients are forced to change their habits</a:t>
            </a:r>
            <a:r>
              <a:rPr lang="sk-SK" sz="2000" dirty="0"/>
              <a:t>, </a:t>
            </a:r>
            <a:r>
              <a:rPr lang="en-US" sz="2000" dirty="0"/>
              <a:t>use mobile applications </a:t>
            </a:r>
            <a:r>
              <a:rPr lang="sk-SK" sz="2000" dirty="0"/>
              <a:t>and </a:t>
            </a:r>
            <a:r>
              <a:rPr lang="sk-SK" sz="2000" dirty="0" err="1"/>
              <a:t>other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</a:t>
            </a:r>
            <a:r>
              <a:rPr lang="sk-SK" sz="2000" dirty="0" err="1"/>
              <a:t>channels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sk-SK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59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6034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F8306FA1-4C9A-4680-AF14-0B3A7D91DC29}"/>
              </a:ext>
            </a:extLst>
          </p:cNvPr>
          <p:cNvSpPr txBox="1"/>
          <p:nvPr/>
        </p:nvSpPr>
        <p:spPr>
          <a:xfrm>
            <a:off x="755576" y="1090926"/>
            <a:ext cx="7905650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spc="100" dirty="0"/>
              <a:t>New </a:t>
            </a:r>
            <a:r>
              <a:rPr lang="sk-SK" sz="2800" b="1" spc="100" dirty="0" err="1"/>
              <a:t>normal</a:t>
            </a:r>
            <a:endParaRPr lang="sk-SK" sz="2800" b="1" spc="100" dirty="0"/>
          </a:p>
          <a:p>
            <a:pPr>
              <a:spcAft>
                <a:spcPts val="1200"/>
              </a:spcAft>
            </a:pPr>
            <a:endParaRPr lang="sk-SK" sz="2800" b="1" spc="100" dirty="0"/>
          </a:p>
          <a:p>
            <a:pPr>
              <a:spcAft>
                <a:spcPts val="1200"/>
              </a:spcAft>
            </a:pPr>
            <a:r>
              <a:rPr lang="sk-SK" sz="2000" dirty="0"/>
              <a:t>B</a:t>
            </a:r>
            <a:r>
              <a:rPr lang="en-US" sz="2000" dirty="0" err="1"/>
              <a:t>anks</a:t>
            </a:r>
            <a:r>
              <a:rPr lang="en-US" sz="2000" dirty="0"/>
              <a:t> take advantage of the </a:t>
            </a:r>
            <a:r>
              <a:rPr lang="sk-SK" sz="2000" dirty="0" err="1"/>
              <a:t>current</a:t>
            </a:r>
            <a:r>
              <a:rPr lang="sk-SK" sz="2000" dirty="0"/>
              <a:t> </a:t>
            </a:r>
            <a:r>
              <a:rPr lang="en-US" sz="2000" dirty="0"/>
              <a:t>situation 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reducing</a:t>
            </a:r>
            <a:r>
              <a:rPr lang="sk-SK" sz="2000" dirty="0"/>
              <a:t> </a:t>
            </a:r>
            <a:r>
              <a:rPr lang="sk-SK" sz="2000" dirty="0" err="1"/>
              <a:t>number</a:t>
            </a:r>
            <a:r>
              <a:rPr lang="sk-SK" sz="2000" dirty="0"/>
              <a:t> of </a:t>
            </a:r>
            <a:r>
              <a:rPr lang="sk-SK" sz="2000" dirty="0" err="1"/>
              <a:t>employees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digitalization</a:t>
            </a:r>
            <a:endParaRPr lang="sk-SK" sz="2000" dirty="0"/>
          </a:p>
          <a:p>
            <a:pPr>
              <a:spcAft>
                <a:spcPts val="1200"/>
              </a:spcAft>
            </a:pPr>
            <a:r>
              <a:rPr lang="sk-SK" sz="2000" dirty="0"/>
              <a:t>	- </a:t>
            </a:r>
            <a:r>
              <a:rPr lang="sk-SK" sz="2000" dirty="0" err="1"/>
              <a:t>remote</a:t>
            </a:r>
            <a:r>
              <a:rPr lang="sk-SK" sz="2000" dirty="0"/>
              <a:t> </a:t>
            </a:r>
            <a:r>
              <a:rPr lang="sk-SK" sz="2000" dirty="0" err="1"/>
              <a:t>work</a:t>
            </a:r>
            <a:endParaRPr lang="sk-SK" sz="2000" dirty="0"/>
          </a:p>
          <a:p>
            <a:pPr algn="just">
              <a:lnSpc>
                <a:spcPct val="150000"/>
              </a:lnSpc>
            </a:pPr>
            <a:r>
              <a:rPr lang="sk-SK" sz="2800" b="1" spc="100" dirty="0"/>
              <a:t>Pros or </a:t>
            </a:r>
            <a:r>
              <a:rPr lang="sk-SK" sz="2800" b="1" spc="100" dirty="0" err="1"/>
              <a:t>cons</a:t>
            </a:r>
            <a:r>
              <a:rPr lang="sk-SK" sz="2800" b="1" spc="100" dirty="0"/>
              <a:t>?	</a:t>
            </a:r>
            <a:endParaRPr lang="en-US" sz="2800" b="1" spc="100" dirty="0"/>
          </a:p>
        </p:txBody>
      </p:sp>
    </p:spTree>
    <p:extLst>
      <p:ext uri="{BB962C8B-B14F-4D97-AF65-F5344CB8AC3E}">
        <p14:creationId xmlns:p14="http://schemas.microsoft.com/office/powerpoint/2010/main" val="166558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052736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0" indent="-45716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/>
          </a:p>
          <a:p>
            <a:endParaRPr lang="sk-SK" dirty="0"/>
          </a:p>
          <a:p>
            <a:endParaRPr lang="sk-SK" dirty="0"/>
          </a:p>
          <a:p>
            <a:r>
              <a:rPr lang="sk-SK" sz="2800" b="1" dirty="0"/>
              <a:t>							</a:t>
            </a:r>
          </a:p>
        </p:txBody>
      </p:sp>
      <p:pic>
        <p:nvPicPr>
          <p:cNvPr id="3" name="Picture 2" descr="cid:image001.jpg@01D4E3E8.C0A4F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5"/>
            <a:ext cx="848866" cy="553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CCD1D6AE-6A96-4D25-A251-2C2A1F261C85}"/>
              </a:ext>
            </a:extLst>
          </p:cNvPr>
          <p:cNvSpPr txBox="1"/>
          <p:nvPr/>
        </p:nvSpPr>
        <p:spPr>
          <a:xfrm>
            <a:off x="755576" y="1268760"/>
            <a:ext cx="79056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2800" b="1" spc="100" dirty="0"/>
              <a:t>M</a:t>
            </a:r>
            <a:r>
              <a:rPr lang="en-US" sz="2800" b="1" spc="100" dirty="0" err="1"/>
              <a:t>easures</a:t>
            </a:r>
            <a:r>
              <a:rPr lang="en-US" sz="2800" b="1" spc="100" dirty="0"/>
              <a:t> </a:t>
            </a:r>
            <a:r>
              <a:rPr lang="sk-SK" sz="2800" b="1" spc="100" dirty="0"/>
              <a:t>in </a:t>
            </a:r>
            <a:r>
              <a:rPr lang="sk-SK" sz="2800" b="1" spc="100" dirty="0" err="1"/>
              <a:t>favour</a:t>
            </a:r>
            <a:r>
              <a:rPr lang="sk-SK" sz="2800" b="1" spc="100" dirty="0"/>
              <a:t> of </a:t>
            </a:r>
            <a:r>
              <a:rPr lang="sk-SK" sz="2800" b="1" spc="100" dirty="0" err="1"/>
              <a:t>employees</a:t>
            </a:r>
            <a:endParaRPr lang="sk-SK" sz="2800" b="1" spc="100" dirty="0"/>
          </a:p>
          <a:p>
            <a:pPr>
              <a:spcAft>
                <a:spcPts val="1200"/>
              </a:spcAft>
            </a:pPr>
            <a:endParaRPr lang="sk-S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Days off for mandatory training</a:t>
            </a:r>
            <a:r>
              <a:rPr lang="sk-SK" sz="2000" dirty="0"/>
              <a:t>s</a:t>
            </a:r>
            <a:r>
              <a:rPr lang="en-US" sz="2000" dirty="0"/>
              <a:t> required</a:t>
            </a:r>
            <a:r>
              <a:rPr lang="sk-SK" sz="2000" dirty="0"/>
              <a:t> </a:t>
            </a:r>
            <a:r>
              <a:rPr lang="en-US" sz="2000" dirty="0"/>
              <a:t>by the regulator</a:t>
            </a:r>
            <a:r>
              <a:rPr lang="sk-SK" sz="2000" dirty="0"/>
              <a:t> -</a:t>
            </a:r>
            <a:r>
              <a:rPr lang="en-US" sz="2000" dirty="0"/>
              <a:t>in two banks </a:t>
            </a:r>
            <a:r>
              <a:rPr lang="sk-SK" sz="2000" dirty="0"/>
              <a:t>(UCB, CSOB)</a:t>
            </a:r>
            <a:r>
              <a:rPr lang="en-US" sz="2000" dirty="0"/>
              <a:t>, from 2 to 4 days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In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en-US" sz="2000" dirty="0"/>
              <a:t>new CA </a:t>
            </a:r>
            <a:r>
              <a:rPr lang="sk-SK" sz="2000" dirty="0"/>
              <a:t>in UCB </a:t>
            </a:r>
            <a:r>
              <a:rPr lang="sk-SK" sz="2000" dirty="0" err="1"/>
              <a:t>is</a:t>
            </a:r>
            <a:r>
              <a:rPr lang="en-US" sz="2000" dirty="0"/>
              <a:t> agreed that in case of reducing the number of the employees due to digitalization requalification will be provided to them. </a:t>
            </a:r>
            <a:r>
              <a:rPr lang="sk-SK" sz="2000" dirty="0" err="1"/>
              <a:t>Employees</a:t>
            </a:r>
            <a:r>
              <a:rPr lang="sk-SK" sz="2000" dirty="0"/>
              <a:t> </a:t>
            </a:r>
            <a:r>
              <a:rPr lang="sk-SK" sz="2000" dirty="0" err="1"/>
              <a:t>could</a:t>
            </a:r>
            <a:r>
              <a:rPr lang="sk-SK" sz="2000" dirty="0"/>
              <a:t> </a:t>
            </a:r>
            <a:r>
              <a:rPr lang="sk-SK" sz="2000" dirty="0" err="1"/>
              <a:t>chose</a:t>
            </a:r>
            <a:r>
              <a:rPr lang="en-US" sz="2000" dirty="0"/>
              <a:t> the requalification in or outside the banking sector</a:t>
            </a:r>
            <a:r>
              <a:rPr lang="sk-SK" sz="2000" dirty="0"/>
              <a:t>. </a:t>
            </a:r>
            <a:r>
              <a:rPr lang="sk-SK" sz="2000" dirty="0" err="1"/>
              <a:t>Currently</a:t>
            </a:r>
            <a:r>
              <a:rPr lang="sk-SK" sz="2000" dirty="0"/>
              <a:t> </a:t>
            </a:r>
            <a:r>
              <a:rPr lang="sk-SK" sz="2000" dirty="0" err="1"/>
              <a:t>we</a:t>
            </a:r>
            <a:r>
              <a:rPr lang="sk-SK" sz="2000" dirty="0"/>
              <a:t> </a:t>
            </a:r>
            <a:r>
              <a:rPr lang="sk-SK" sz="2000" dirty="0" err="1"/>
              <a:t>have</a:t>
            </a:r>
            <a:r>
              <a:rPr lang="sk-SK" sz="2000" dirty="0"/>
              <a:t> </a:t>
            </a:r>
            <a:r>
              <a:rPr lang="sk-SK" sz="2000" dirty="0" err="1"/>
              <a:t>four</a:t>
            </a:r>
            <a:r>
              <a:rPr lang="sk-SK" sz="2000" dirty="0"/>
              <a:t> </a:t>
            </a:r>
            <a:r>
              <a:rPr lang="sk-SK" sz="2000" dirty="0" err="1"/>
              <a:t>cases</a:t>
            </a:r>
            <a:r>
              <a:rPr lang="sk-SK" sz="2000" dirty="0"/>
              <a:t>, </a:t>
            </a:r>
            <a:r>
              <a:rPr lang="sk-SK" sz="2000" dirty="0" err="1"/>
              <a:t>when</a:t>
            </a:r>
            <a:r>
              <a:rPr lang="sk-SK" sz="2000" dirty="0"/>
              <a:t> </a:t>
            </a:r>
            <a:r>
              <a:rPr lang="sk-SK" sz="2000" dirty="0" err="1"/>
              <a:t>employees</a:t>
            </a:r>
            <a:r>
              <a:rPr lang="sk-SK" sz="2000" dirty="0"/>
              <a:t> </a:t>
            </a:r>
            <a:r>
              <a:rPr lang="sk-SK" sz="2000" dirty="0" err="1"/>
              <a:t>apply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such</a:t>
            </a:r>
            <a:r>
              <a:rPr lang="sk-SK" sz="2000" dirty="0"/>
              <a:t> type of </a:t>
            </a:r>
            <a:r>
              <a:rPr lang="sk-SK" sz="2000" dirty="0" err="1"/>
              <a:t>support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6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36FE5316-1094-4738-9A06-028DE1F4222A}"/>
              </a:ext>
            </a:extLst>
          </p:cNvPr>
          <p:cNvSpPr txBox="1"/>
          <p:nvPr/>
        </p:nvSpPr>
        <p:spPr>
          <a:xfrm>
            <a:off x="2987824" y="280817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i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sk-SK" sz="3600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600" b="1" i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</a:t>
            </a:r>
            <a:endParaRPr lang="en-US" sz="3600" b="1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DECD2060-3BF3-4DEB-BFB6-181F19BC2AEE}"/>
              </a:ext>
            </a:extLst>
          </p:cNvPr>
          <p:cNvSpPr txBox="1"/>
          <p:nvPr/>
        </p:nvSpPr>
        <p:spPr>
          <a:xfrm>
            <a:off x="4788024" y="58052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sk-SK" dirty="0"/>
          </a:p>
          <a:p>
            <a:endParaRPr lang="sk-SK" u="sng" dirty="0">
              <a:hlinkClick r:id="rId2"/>
            </a:endParaRPr>
          </a:p>
          <a:p>
            <a:r>
              <a:rPr lang="sk-SK" u="sng" dirty="0">
                <a:hlinkClick r:id="rId2"/>
              </a:rPr>
              <a:t>jana.szaszova@unicreditgroup.sk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4362"/>
      </p:ext>
    </p:extLst>
  </p:cSld>
  <p:clrMapOvr>
    <a:masterClrMapping/>
  </p:clrMapOvr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rdusio">
  <a:themeElements>
    <a:clrScheme name="Cordusio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F50"/>
      </a:accent1>
      <a:accent2>
        <a:srgbClr val="DDE5ED"/>
      </a:accent2>
      <a:accent3>
        <a:srgbClr val="5E8AB4"/>
      </a:accent3>
      <a:accent4>
        <a:srgbClr val="6DCDB8"/>
      </a:accent4>
      <a:accent5>
        <a:srgbClr val="FFC658"/>
      </a:accent5>
      <a:accent6>
        <a:srgbClr val="FFA400"/>
      </a:accent6>
      <a:hlink>
        <a:srgbClr val="0072CE"/>
      </a:hlink>
      <a:folHlink>
        <a:srgbClr val="EB1E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" id="{3E3D3488-A9F6-4B74-B55F-E04EC2AF9984}" vid="{9F5C3E4A-F5CB-45DA-8ED9-623FDD26FA11}"/>
    </a:ext>
  </a:extLst>
</a:theme>
</file>

<file path=ppt/theme/theme10.xml><?xml version="1.0" encoding="utf-8"?>
<a:theme xmlns:a="http://schemas.openxmlformats.org/drawingml/2006/main" name="1_Master Cordusio 2 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38110CAE-71A1-4BB3-83F7-A9D51EF80D0C}"/>
    </a:ext>
  </a:extLst>
</a:theme>
</file>

<file path=ppt/theme/theme11.xml><?xml version="1.0" encoding="utf-8"?>
<a:theme xmlns:a="http://schemas.openxmlformats.org/drawingml/2006/main" name="1_Now,New,Next 2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B43F40B6-D25D-4FFE-9857-34845A693382}"/>
    </a:ext>
  </a:extLst>
</a:theme>
</file>

<file path=ppt/theme/theme12.xml><?xml version="1.0" encoding="utf-8"?>
<a:theme xmlns:a="http://schemas.openxmlformats.org/drawingml/2006/main" name="1_Bullet point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093744F0-F92D-4D73-B902-B805481D2133}"/>
    </a:ext>
  </a:extLst>
</a:theme>
</file>

<file path=ppt/theme/theme13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w,New,Next 1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FAF89AC9-6039-4433-82B7-20EAC8F5B72D}"/>
    </a:ext>
  </a:extLst>
</a:theme>
</file>

<file path=ppt/theme/theme3.xml><?xml version="1.0" encoding="utf-8"?>
<a:theme xmlns:a="http://schemas.openxmlformats.org/drawingml/2006/main" name="Bullet Point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662ACCC5-01C6-4E30-8A7A-F462F1E85317}"/>
    </a:ext>
  </a:extLst>
</a:theme>
</file>

<file path=ppt/theme/theme4.xml><?xml version="1.0" encoding="utf-8"?>
<a:theme xmlns:a="http://schemas.openxmlformats.org/drawingml/2006/main" name="Master Cordusio 2 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38110CAE-71A1-4BB3-83F7-A9D51EF80D0C}"/>
    </a:ext>
  </a:extLst>
</a:theme>
</file>

<file path=ppt/theme/theme5.xml><?xml version="1.0" encoding="utf-8"?>
<a:theme xmlns:a="http://schemas.openxmlformats.org/drawingml/2006/main" name="Now,New,Next 2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B43F40B6-D25D-4FFE-9857-34845A693382}"/>
    </a:ext>
  </a:extLst>
</a:theme>
</file>

<file path=ppt/theme/theme6.xml><?xml version="1.0" encoding="utf-8"?>
<a:theme xmlns:a="http://schemas.openxmlformats.org/drawingml/2006/main" name="Bullet point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093744F0-F92D-4D73-B902-B805481D2133}"/>
    </a:ext>
  </a:extLst>
</a:theme>
</file>

<file path=ppt/theme/theme7.xml><?xml version="1.0" encoding="utf-8"?>
<a:theme xmlns:a="http://schemas.openxmlformats.org/drawingml/2006/main" name="1_Cordusio">
  <a:themeElements>
    <a:clrScheme name="Cordusio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F50"/>
      </a:accent1>
      <a:accent2>
        <a:srgbClr val="DDE5ED"/>
      </a:accent2>
      <a:accent3>
        <a:srgbClr val="5E8AB4"/>
      </a:accent3>
      <a:accent4>
        <a:srgbClr val="6DCDB8"/>
      </a:accent4>
      <a:accent5>
        <a:srgbClr val="FFC658"/>
      </a:accent5>
      <a:accent6>
        <a:srgbClr val="FFA400"/>
      </a:accent6>
      <a:hlink>
        <a:srgbClr val="0072CE"/>
      </a:hlink>
      <a:folHlink>
        <a:srgbClr val="EB1E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" id="{3E3D3488-A9F6-4B74-B55F-E04EC2AF9984}" vid="{9F5C3E4A-F5CB-45DA-8ED9-623FDD26FA11}"/>
    </a:ext>
  </a:extLst>
</a:theme>
</file>

<file path=ppt/theme/theme8.xml><?xml version="1.0" encoding="utf-8"?>
<a:theme xmlns:a="http://schemas.openxmlformats.org/drawingml/2006/main" name="1_Now,New,Next 1">
  <a:themeElements>
    <a:clrScheme name="Cordusio - Secondari/Premi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1E78"/>
      </a:accent1>
      <a:accent2>
        <a:srgbClr val="3F4444"/>
      </a:accent2>
      <a:accent3>
        <a:srgbClr val="80276C"/>
      </a:accent3>
      <a:accent4>
        <a:srgbClr val="7D8084"/>
      </a:accent4>
      <a:accent5>
        <a:srgbClr val="AE9D63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FAF89AC9-6039-4433-82B7-20EAC8F5B72D}"/>
    </a:ext>
  </a:extLst>
</a:theme>
</file>

<file path=ppt/theme/theme9.xml><?xml version="1.0" encoding="utf-8"?>
<a:theme xmlns:a="http://schemas.openxmlformats.org/drawingml/2006/main" name="1_Bullet Point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rdusio.potx" id="{B14DC7A9-D219-4B1F-BE4E-EC0F906E0844}" vid="{662ACCC5-01C6-4E30-8A7A-F462F1E8531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Cordusio</Template>
  <TotalTime>6700</TotalTime>
  <Words>359</Words>
  <Application>Microsoft Office PowerPoint</Application>
  <PresentationFormat>Presentazione su schermo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7</vt:i4>
      </vt:variant>
    </vt:vector>
  </HeadingPairs>
  <TitlesOfParts>
    <vt:vector size="20" baseType="lpstr">
      <vt:lpstr>Cordusio</vt:lpstr>
      <vt:lpstr>Now,New,Next 1</vt:lpstr>
      <vt:lpstr>Bullet Points 1</vt:lpstr>
      <vt:lpstr>Master Cordusio 2 </vt:lpstr>
      <vt:lpstr>Now,New,Next 2</vt:lpstr>
      <vt:lpstr>Bullet points 2</vt:lpstr>
      <vt:lpstr>1_Cordusio</vt:lpstr>
      <vt:lpstr>1_Now,New,Next 1</vt:lpstr>
      <vt:lpstr>1_Bullet Points 1</vt:lpstr>
      <vt:lpstr>1_Master Cordusio 2 </vt:lpstr>
      <vt:lpstr>1_Now,New,Next 2</vt:lpstr>
      <vt:lpstr>1_Bullet points 2</vt:lpstr>
      <vt:lpstr>Concourse</vt:lpstr>
      <vt:lpstr>Changes in the financial Labour Market: the impact of Directive 2014/65 (MiFID II) and Digitalization.  The key-role of Social Dialogue and Industrial Relations to manage the transition from 'traditional' to 'hybrid' contracts for a renewed protection - VS/2019/0097  SLOVAKIA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Bargaining in UniCredit Bank in Slovakia</dc:title>
  <dc:creator>Mama</dc:creator>
  <cp:lastModifiedBy>Malvolti</cp:lastModifiedBy>
  <cp:revision>117</cp:revision>
  <dcterms:created xsi:type="dcterms:W3CDTF">2017-10-08T20:12:55Z</dcterms:created>
  <dcterms:modified xsi:type="dcterms:W3CDTF">2021-06-15T13:48:42Z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a92781-1fcb-4da3-a1a2-e534c28a25f3_Enabled">
    <vt:lpwstr>true</vt:lpwstr>
  </property>
  <property fmtid="{D5CDD505-2E9C-101B-9397-08002B2CF9AE}" pid="3" name="MSIP_Label_faa92781-1fcb-4da3-a1a2-e534c28a25f3_SetDate">
    <vt:lpwstr>2020-09-23T06:23:17Z</vt:lpwstr>
  </property>
  <property fmtid="{D5CDD505-2E9C-101B-9397-08002B2CF9AE}" pid="4" name="MSIP_Label_faa92781-1fcb-4da3-a1a2-e534c28a25f3_Method">
    <vt:lpwstr>Standard</vt:lpwstr>
  </property>
  <property fmtid="{D5CDD505-2E9C-101B-9397-08002B2CF9AE}" pid="5" name="MSIP_Label_faa92781-1fcb-4da3-a1a2-e534c28a25f3_Name">
    <vt:lpwstr>in UniCredit Group - no visual markings2</vt:lpwstr>
  </property>
  <property fmtid="{D5CDD505-2E9C-101B-9397-08002B2CF9AE}" pid="6" name="MSIP_Label_faa92781-1fcb-4da3-a1a2-e534c28a25f3_SiteId">
    <vt:lpwstr>2cc49ce9-66a1-41ac-a96b-bdc54247696a</vt:lpwstr>
  </property>
  <property fmtid="{D5CDD505-2E9C-101B-9397-08002B2CF9AE}" pid="7" name="MSIP_Label_faa92781-1fcb-4da3-a1a2-e534c28a25f3_ActionId">
    <vt:lpwstr>c2cdc64c-27a6-42e0-9858-000028b689e2</vt:lpwstr>
  </property>
  <property fmtid="{D5CDD505-2E9C-101B-9397-08002B2CF9AE}" pid="8" name="MSIP_Label_faa92781-1fcb-4da3-a1a2-e534c28a25f3_ContentBits">
    <vt:lpwstr>0</vt:lpwstr>
  </property>
</Properties>
</file>