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2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notesSlides/notesSlide3.xml" ContentType="application/vnd.openxmlformats-officedocument.presentationml.notesSlide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notesSlides/notesSlide4.xml" ContentType="application/vnd.openxmlformats-officedocument.presentationml.notesSlide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5"/>
  </p:notesMasterIdLst>
  <p:sldIdLst>
    <p:sldId id="256" r:id="rId2"/>
    <p:sldId id="257" r:id="rId3"/>
    <p:sldId id="298" r:id="rId4"/>
    <p:sldId id="299" r:id="rId5"/>
    <p:sldId id="297" r:id="rId6"/>
    <p:sldId id="300" r:id="rId7"/>
    <p:sldId id="292" r:id="rId8"/>
    <p:sldId id="259" r:id="rId9"/>
    <p:sldId id="301" r:id="rId10"/>
    <p:sldId id="284" r:id="rId11"/>
    <p:sldId id="277" r:id="rId12"/>
    <p:sldId id="278" r:id="rId13"/>
    <p:sldId id="287" r:id="rId14"/>
    <p:sldId id="288" r:id="rId15"/>
    <p:sldId id="303" r:id="rId16"/>
    <p:sldId id="285" r:id="rId17"/>
    <p:sldId id="265" r:id="rId18"/>
    <p:sldId id="305" r:id="rId19"/>
    <p:sldId id="306" r:id="rId20"/>
    <p:sldId id="320" r:id="rId21"/>
    <p:sldId id="322" r:id="rId22"/>
    <p:sldId id="321" r:id="rId23"/>
    <p:sldId id="318" r:id="rId24"/>
  </p:sldIdLst>
  <p:sldSz cx="9144000" cy="6858000" type="screen4x3"/>
  <p:notesSz cx="6858000" cy="9144000"/>
  <p:defaultTextStyle>
    <a:defPPr>
      <a:defRPr lang="it-IT"/>
    </a:defPPr>
    <a:lvl1pPr marL="0" algn="l" defTabSz="914353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77" algn="l" defTabSz="914353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353" algn="l" defTabSz="914353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530" algn="l" defTabSz="914353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706" algn="l" defTabSz="914353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883" algn="l" defTabSz="914353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060" algn="l" defTabSz="914353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236" algn="l" defTabSz="914353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413" algn="l" defTabSz="914353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00"/>
    <a:srgbClr val="00CC00"/>
    <a:srgbClr val="0000FF"/>
    <a:srgbClr val="006600"/>
    <a:srgbClr val="FF9933"/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735" autoAdjust="0"/>
    <p:restoredTop sz="94660"/>
  </p:normalViewPr>
  <p:slideViewPr>
    <p:cSldViewPr>
      <p:cViewPr>
        <p:scale>
          <a:sx n="60" d="100"/>
          <a:sy n="60" d="100"/>
        </p:scale>
        <p:origin x="-1380" y="-11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diagrams/_rels/data5.xml.rels><?xml version="1.0" encoding="UTF-8" standalone="yes"?>
<Relationships xmlns="http://schemas.openxmlformats.org/package/2006/relationships"><Relationship Id="rId1" Type="http://schemas.openxmlformats.org/officeDocument/2006/relationships/image" Target="../media/image4.png"/></Relationships>
</file>

<file path=ppt/diagrams/_rels/data9.xml.rels><?xml version="1.0" encoding="UTF-8" standalone="yes"?>
<Relationships xmlns="http://schemas.openxmlformats.org/package/2006/relationships"><Relationship Id="rId1" Type="http://schemas.openxmlformats.org/officeDocument/2006/relationships/image" Target="../media/image14.jpg"/></Relationships>
</file>

<file path=ppt/diagrams/_rels/drawing5.xml.rels><?xml version="1.0" encoding="UTF-8" standalone="yes"?>
<Relationships xmlns="http://schemas.openxmlformats.org/package/2006/relationships"><Relationship Id="rId1" Type="http://schemas.openxmlformats.org/officeDocument/2006/relationships/image" Target="../media/image4.png"/></Relationships>
</file>

<file path=ppt/diagrams/_rels/drawing9.xml.rels><?xml version="1.0" encoding="UTF-8" standalone="yes"?>
<Relationships xmlns="http://schemas.openxmlformats.org/package/2006/relationships"><Relationship Id="rId1" Type="http://schemas.openxmlformats.org/officeDocument/2006/relationships/image" Target="../media/image14.jp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1#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D503065-8829-487F-8C34-AD80DA8F2754}" type="doc">
      <dgm:prSet loTypeId="urn:microsoft.com/office/officeart/2005/8/layout/target1" loCatId="relationship" qsTypeId="urn:microsoft.com/office/officeart/2005/8/quickstyle/simple2" qsCatId="simple" csTypeId="urn:microsoft.com/office/officeart/2005/8/colors/colorful3" csCatId="colorful" phldr="1"/>
      <dgm:spPr/>
    </dgm:pt>
    <dgm:pt modelId="{F18B843B-0251-478E-98A2-ADAF40B419E9}">
      <dgm:prSet phldrT="[Testo]" custT="1"/>
      <dgm:spPr/>
      <dgm:t>
        <a:bodyPr/>
        <a:lstStyle/>
        <a:p>
          <a:pPr algn="just"/>
          <a:r>
            <a:rPr lang="en-US" sz="2400" b="1" dirty="0" smtClean="0">
              <a:solidFill>
                <a:srgbClr val="0000FF"/>
              </a:solidFill>
              <a:latin typeface="+mn-lt"/>
            </a:rPr>
            <a:t>to identify the GUIDELINES </a:t>
          </a:r>
          <a:r>
            <a:rPr lang="en-US" sz="2400" b="0" dirty="0" smtClean="0">
              <a:latin typeface="+mn-lt"/>
            </a:rPr>
            <a:t>on which </a:t>
          </a:r>
          <a:r>
            <a:rPr lang="en-US" sz="2400" b="1" dirty="0" smtClean="0">
              <a:latin typeface="+mn-lt"/>
            </a:rPr>
            <a:t>the Industrial Relations in the finance sector </a:t>
          </a:r>
          <a:r>
            <a:rPr lang="en-US" sz="2400" b="1" dirty="0" smtClean="0">
              <a:solidFill>
                <a:srgbClr val="0000FF"/>
              </a:solidFill>
              <a:latin typeface="+mn-lt"/>
            </a:rPr>
            <a:t>must evolve </a:t>
          </a:r>
        </a:p>
        <a:p>
          <a:pPr algn="just"/>
          <a:r>
            <a:rPr lang="en-US" sz="2400" b="0" dirty="0" smtClean="0">
              <a:latin typeface="+mn-lt"/>
            </a:rPr>
            <a:t>in order to </a:t>
          </a:r>
        </a:p>
        <a:p>
          <a:pPr algn="just"/>
          <a:r>
            <a:rPr lang="en-US" sz="2400" b="1" dirty="0" smtClean="0">
              <a:solidFill>
                <a:srgbClr val="0000FF"/>
              </a:solidFill>
              <a:latin typeface="+mn-lt"/>
            </a:rPr>
            <a:t>GOVERN THE EFFECTS </a:t>
          </a:r>
          <a:r>
            <a:rPr lang="en-US" sz="2400" b="0" dirty="0" smtClean="0">
              <a:latin typeface="+mn-lt"/>
            </a:rPr>
            <a:t>of </a:t>
          </a:r>
          <a:r>
            <a:rPr lang="en-US" sz="2400" b="1" dirty="0" smtClean="0">
              <a:latin typeface="+mn-lt"/>
            </a:rPr>
            <a:t>MiFID II</a:t>
          </a:r>
          <a:r>
            <a:rPr lang="en-US" sz="2400" b="0" dirty="0" smtClean="0">
              <a:latin typeface="+mn-lt"/>
            </a:rPr>
            <a:t> Directive and the </a:t>
          </a:r>
          <a:r>
            <a:rPr lang="en-US" sz="2400" b="1" dirty="0" smtClean="0">
              <a:latin typeface="+mn-lt"/>
            </a:rPr>
            <a:t>revolutionary digitalization process</a:t>
          </a:r>
          <a:r>
            <a:rPr lang="en-US" sz="2400" b="0" dirty="0" smtClean="0">
              <a:latin typeface="+mn-lt"/>
            </a:rPr>
            <a:t>.</a:t>
          </a:r>
          <a:endParaRPr lang="en-GB" sz="2800" b="1" dirty="0">
            <a:solidFill>
              <a:srgbClr val="0070C0"/>
            </a:solidFill>
            <a:latin typeface="+mn-lt"/>
          </a:endParaRPr>
        </a:p>
      </dgm:t>
    </dgm:pt>
    <dgm:pt modelId="{A23796FD-C100-4686-A03C-ED6E16F84460}" type="parTrans" cxnId="{6B4A8F48-D483-439C-9E1E-ACD0399CE55D}">
      <dgm:prSet/>
      <dgm:spPr/>
      <dgm:t>
        <a:bodyPr/>
        <a:lstStyle/>
        <a:p>
          <a:endParaRPr lang="en-GB"/>
        </a:p>
      </dgm:t>
    </dgm:pt>
    <dgm:pt modelId="{21E68E57-D554-45F6-B5EE-C7D3B1DD7997}" type="sibTrans" cxnId="{6B4A8F48-D483-439C-9E1E-ACD0399CE55D}">
      <dgm:prSet/>
      <dgm:spPr/>
      <dgm:t>
        <a:bodyPr/>
        <a:lstStyle/>
        <a:p>
          <a:endParaRPr lang="en-GB"/>
        </a:p>
      </dgm:t>
    </dgm:pt>
    <dgm:pt modelId="{F4E77AF0-12BE-4D1B-B2AD-87BD41285733}">
      <dgm:prSet phldrT="[Testo]" phldr="1"/>
      <dgm:spPr/>
      <dgm:t>
        <a:bodyPr/>
        <a:lstStyle/>
        <a:p>
          <a:endParaRPr lang="en-GB" dirty="0"/>
        </a:p>
      </dgm:t>
    </dgm:pt>
    <dgm:pt modelId="{D91425F0-5ECC-48CE-B628-89C56E9DA1C4}" type="sibTrans" cxnId="{D69E3306-0019-46BA-AD48-FD90CF39AED3}">
      <dgm:prSet/>
      <dgm:spPr/>
      <dgm:t>
        <a:bodyPr/>
        <a:lstStyle/>
        <a:p>
          <a:endParaRPr lang="en-GB"/>
        </a:p>
      </dgm:t>
    </dgm:pt>
    <dgm:pt modelId="{719ACABE-31E4-47F7-BEA1-EE123D15B2C5}" type="parTrans" cxnId="{D69E3306-0019-46BA-AD48-FD90CF39AED3}">
      <dgm:prSet/>
      <dgm:spPr/>
      <dgm:t>
        <a:bodyPr/>
        <a:lstStyle/>
        <a:p>
          <a:endParaRPr lang="en-GB"/>
        </a:p>
      </dgm:t>
    </dgm:pt>
    <dgm:pt modelId="{7F7D099E-CF20-4EEB-8F6F-F9D077C5F5F9}">
      <dgm:prSet phldrT="[Testo]" phldr="1"/>
      <dgm:spPr/>
      <dgm:t>
        <a:bodyPr/>
        <a:lstStyle/>
        <a:p>
          <a:endParaRPr lang="en-GB" dirty="0"/>
        </a:p>
      </dgm:t>
    </dgm:pt>
    <dgm:pt modelId="{357B451C-A741-4CC8-97A2-17885F3F70AF}" type="sibTrans" cxnId="{902629E8-36F3-4029-9174-4C473FD5E3B6}">
      <dgm:prSet/>
      <dgm:spPr/>
      <dgm:t>
        <a:bodyPr/>
        <a:lstStyle/>
        <a:p>
          <a:endParaRPr lang="en-GB"/>
        </a:p>
      </dgm:t>
    </dgm:pt>
    <dgm:pt modelId="{E13A93FD-6DD7-4ED7-AC7E-CF529066BA08}" type="parTrans" cxnId="{902629E8-36F3-4029-9174-4C473FD5E3B6}">
      <dgm:prSet/>
      <dgm:spPr/>
      <dgm:t>
        <a:bodyPr/>
        <a:lstStyle/>
        <a:p>
          <a:endParaRPr lang="en-GB"/>
        </a:p>
      </dgm:t>
    </dgm:pt>
    <dgm:pt modelId="{D936BE61-5617-42BA-8369-C0FB986E756B}" type="pres">
      <dgm:prSet presAssocID="{ED503065-8829-487F-8C34-AD80DA8F2754}" presName="composite" presStyleCnt="0">
        <dgm:presLayoutVars>
          <dgm:chMax val="5"/>
          <dgm:dir/>
          <dgm:resizeHandles val="exact"/>
        </dgm:presLayoutVars>
      </dgm:prSet>
      <dgm:spPr/>
    </dgm:pt>
    <dgm:pt modelId="{EC2429F2-E366-47DB-AD50-8AF18854A3D7}" type="pres">
      <dgm:prSet presAssocID="{F18B843B-0251-478E-98A2-ADAF40B419E9}" presName="circle1" presStyleLbl="lnNode1" presStyleIdx="0" presStyleCnt="3" custLinFactY="-56488" custLinFactNeighborX="-98465" custLinFactNeighborY="-100000"/>
      <dgm:spPr>
        <a:solidFill>
          <a:srgbClr val="FFC000"/>
        </a:solidFill>
      </dgm:spPr>
    </dgm:pt>
    <dgm:pt modelId="{2FC1A23E-A0F9-4A9D-8887-DEB01B8363CF}" type="pres">
      <dgm:prSet presAssocID="{F18B843B-0251-478E-98A2-ADAF40B419E9}" presName="text1" presStyleLbl="revTx" presStyleIdx="0" presStyleCnt="3" custScaleX="210795" custScaleY="422078" custLinFactY="4493" custLinFactNeighborX="23795" custLinFactNeighborY="100000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B16D1E49-E00D-4BD6-A76A-1FBE4CC1FFBC}" type="pres">
      <dgm:prSet presAssocID="{F18B843B-0251-478E-98A2-ADAF40B419E9}" presName="line1" presStyleLbl="callout" presStyleIdx="0" presStyleCnt="6" custLinFactX="-100000" custLinFactY="-335072" custLinFactNeighborX="-107506" custLinFactNeighborY="-400000"/>
      <dgm:spPr>
        <a:ln w="44450">
          <a:solidFill>
            <a:srgbClr val="FFC000"/>
          </a:solidFill>
        </a:ln>
      </dgm:spPr>
    </dgm:pt>
    <dgm:pt modelId="{9DCD8C8B-3A12-451F-992C-F045857D543C}" type="pres">
      <dgm:prSet presAssocID="{F18B843B-0251-478E-98A2-ADAF40B419E9}" presName="d1" presStyleLbl="callout" presStyleIdx="1" presStyleCnt="6" custScaleX="77154" custScaleY="53506" custLinFactNeighborX="-36766" custLinFactNeighborY="-33950"/>
      <dgm:spPr>
        <a:ln w="44450">
          <a:solidFill>
            <a:srgbClr val="FFC000"/>
          </a:solidFill>
        </a:ln>
      </dgm:spPr>
    </dgm:pt>
    <dgm:pt modelId="{434A9A16-F19F-47BF-B354-1F29CD54E3F1}" type="pres">
      <dgm:prSet presAssocID="{F4E77AF0-12BE-4D1B-B2AD-87BD41285733}" presName="circle2" presStyleLbl="lnNode1" presStyleIdx="1" presStyleCnt="3" custLinFactNeighborX="-32912" custLinFactNeighborY="-52208"/>
      <dgm:spPr/>
    </dgm:pt>
    <dgm:pt modelId="{787E6533-DB61-47C6-B5D5-304621354F3B}" type="pres">
      <dgm:prSet presAssocID="{F4E77AF0-12BE-4D1B-B2AD-87BD41285733}" presName="text2" presStyleLbl="revTx" presStyleIdx="1" presStyleCnt="3" custScaleX="2536" custScaleY="31521" custLinFactX="34090" custLinFactY="98749" custLinFactNeighborX="100000" custLinFactNeighborY="100000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9CBACE80-10C4-4556-846E-F2A9E0A7CD12}" type="pres">
      <dgm:prSet presAssocID="{F4E77AF0-12BE-4D1B-B2AD-87BD41285733}" presName="line2" presStyleLbl="callout" presStyleIdx="2" presStyleCnt="6" custFlipVert="1" custFlipHor="1" custSzY="45720" custScaleX="109403" custLinFactX="156438" custLinFactY="2800000" custLinFactNeighborX="200000" custLinFactNeighborY="2895183"/>
      <dgm:spPr>
        <a:ln>
          <a:solidFill>
            <a:schemeClr val="bg1"/>
          </a:solidFill>
        </a:ln>
        <a:effectLst/>
      </dgm:spPr>
    </dgm:pt>
    <dgm:pt modelId="{D17B80DD-4F30-40F9-AB95-6790FED312F3}" type="pres">
      <dgm:prSet presAssocID="{F4E77AF0-12BE-4D1B-B2AD-87BD41285733}" presName="d2" presStyleLbl="callout" presStyleIdx="3" presStyleCnt="6" custFlipVert="1" custFlipHor="0" custScaleX="3188" custScaleY="13291" custLinFactX="100000" custLinFactNeighborX="165437" custLinFactNeighborY="57030"/>
      <dgm:spPr>
        <a:ln>
          <a:solidFill>
            <a:schemeClr val="bg1"/>
          </a:solidFill>
        </a:ln>
        <a:effectLst/>
      </dgm:spPr>
    </dgm:pt>
    <dgm:pt modelId="{7F0423FA-7EA0-4A9E-84A8-709DCB1CC9F2}" type="pres">
      <dgm:prSet presAssocID="{7F7D099E-CF20-4EEB-8F6F-F9D077C5F5F9}" presName="circle3" presStyleLbl="lnNode1" presStyleIdx="2" presStyleCnt="3" custLinFactNeighborX="-19108" custLinFactNeighborY="-31486"/>
      <dgm:spPr/>
    </dgm:pt>
    <dgm:pt modelId="{45AAC8D8-4485-448B-B2B5-A1E200A3A460}" type="pres">
      <dgm:prSet presAssocID="{7F7D099E-CF20-4EEB-8F6F-F9D077C5F5F9}" presName="text3" presStyleLbl="revTx" presStyleIdx="2" presStyleCnt="3" custScaleX="54255" custScaleY="4348" custLinFactX="33933" custLinFactNeighborX="100000" custLinFactNeighborY="92010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100EFB24-5627-4B0C-992F-692F1893D225}" type="pres">
      <dgm:prSet presAssocID="{7F7D099E-CF20-4EEB-8F6F-F9D077C5F5F9}" presName="line3" presStyleLbl="callout" presStyleIdx="4" presStyleCnt="6" custLinFactX="230448" custLinFactY="1310738" custLinFactNeighborX="300000" custLinFactNeighborY="1400000"/>
      <dgm:spPr>
        <a:ln>
          <a:solidFill>
            <a:schemeClr val="bg1"/>
          </a:solidFill>
        </a:ln>
        <a:effectLst/>
      </dgm:spPr>
    </dgm:pt>
    <dgm:pt modelId="{1173C66F-1CD1-49BC-B7CF-94250B218219}" type="pres">
      <dgm:prSet presAssocID="{7F7D099E-CF20-4EEB-8F6F-F9D077C5F5F9}" presName="d3" presStyleLbl="callout" presStyleIdx="5" presStyleCnt="6" custFlipVert="1" custFlipHor="1" custScaleX="35658" custScaleY="29465" custLinFactX="300000" custLinFactNeighborX="301951" custLinFactNeighborY="-11464"/>
      <dgm:spPr>
        <a:ln>
          <a:solidFill>
            <a:schemeClr val="bg1"/>
          </a:solidFill>
        </a:ln>
        <a:effectLst/>
      </dgm:spPr>
    </dgm:pt>
  </dgm:ptLst>
  <dgm:cxnLst>
    <dgm:cxn modelId="{6B4A8F48-D483-439C-9E1E-ACD0399CE55D}" srcId="{ED503065-8829-487F-8C34-AD80DA8F2754}" destId="{F18B843B-0251-478E-98A2-ADAF40B419E9}" srcOrd="0" destOrd="0" parTransId="{A23796FD-C100-4686-A03C-ED6E16F84460}" sibTransId="{21E68E57-D554-45F6-B5EE-C7D3B1DD7997}"/>
    <dgm:cxn modelId="{902629E8-36F3-4029-9174-4C473FD5E3B6}" srcId="{ED503065-8829-487F-8C34-AD80DA8F2754}" destId="{7F7D099E-CF20-4EEB-8F6F-F9D077C5F5F9}" srcOrd="2" destOrd="0" parTransId="{E13A93FD-6DD7-4ED7-AC7E-CF529066BA08}" sibTransId="{357B451C-A741-4CC8-97A2-17885F3F70AF}"/>
    <dgm:cxn modelId="{03C6AB8F-8E30-4485-B871-67799A945AFF}" type="presOf" srcId="{F18B843B-0251-478E-98A2-ADAF40B419E9}" destId="{2FC1A23E-A0F9-4A9D-8887-DEB01B8363CF}" srcOrd="0" destOrd="0" presId="urn:microsoft.com/office/officeart/2005/8/layout/target1"/>
    <dgm:cxn modelId="{D004DBA9-FC0B-4F76-B8D5-C819F3FD653D}" type="presOf" srcId="{F4E77AF0-12BE-4D1B-B2AD-87BD41285733}" destId="{787E6533-DB61-47C6-B5D5-304621354F3B}" srcOrd="0" destOrd="0" presId="urn:microsoft.com/office/officeart/2005/8/layout/target1"/>
    <dgm:cxn modelId="{38229067-AC90-4738-9A63-DE0EEC32070D}" type="presOf" srcId="{7F7D099E-CF20-4EEB-8F6F-F9D077C5F5F9}" destId="{45AAC8D8-4485-448B-B2B5-A1E200A3A460}" srcOrd="0" destOrd="0" presId="urn:microsoft.com/office/officeart/2005/8/layout/target1"/>
    <dgm:cxn modelId="{5B3AE015-D075-453C-BA01-759C9AC4F233}" type="presOf" srcId="{ED503065-8829-487F-8C34-AD80DA8F2754}" destId="{D936BE61-5617-42BA-8369-C0FB986E756B}" srcOrd="0" destOrd="0" presId="urn:microsoft.com/office/officeart/2005/8/layout/target1"/>
    <dgm:cxn modelId="{D69E3306-0019-46BA-AD48-FD90CF39AED3}" srcId="{ED503065-8829-487F-8C34-AD80DA8F2754}" destId="{F4E77AF0-12BE-4D1B-B2AD-87BD41285733}" srcOrd="1" destOrd="0" parTransId="{719ACABE-31E4-47F7-BEA1-EE123D15B2C5}" sibTransId="{D91425F0-5ECC-48CE-B628-89C56E9DA1C4}"/>
    <dgm:cxn modelId="{B666703E-DFB9-46E2-B700-8DC681844D06}" type="presParOf" srcId="{D936BE61-5617-42BA-8369-C0FB986E756B}" destId="{EC2429F2-E366-47DB-AD50-8AF18854A3D7}" srcOrd="0" destOrd="0" presId="urn:microsoft.com/office/officeart/2005/8/layout/target1"/>
    <dgm:cxn modelId="{57BF25BF-8AA0-4AFF-BEA8-666D052688BF}" type="presParOf" srcId="{D936BE61-5617-42BA-8369-C0FB986E756B}" destId="{2FC1A23E-A0F9-4A9D-8887-DEB01B8363CF}" srcOrd="1" destOrd="0" presId="urn:microsoft.com/office/officeart/2005/8/layout/target1"/>
    <dgm:cxn modelId="{88241616-B285-4570-8470-7C0AEEDE8134}" type="presParOf" srcId="{D936BE61-5617-42BA-8369-C0FB986E756B}" destId="{B16D1E49-E00D-4BD6-A76A-1FBE4CC1FFBC}" srcOrd="2" destOrd="0" presId="urn:microsoft.com/office/officeart/2005/8/layout/target1"/>
    <dgm:cxn modelId="{77C6B33F-5365-4EE1-8692-A23A4F87D777}" type="presParOf" srcId="{D936BE61-5617-42BA-8369-C0FB986E756B}" destId="{9DCD8C8B-3A12-451F-992C-F045857D543C}" srcOrd="3" destOrd="0" presId="urn:microsoft.com/office/officeart/2005/8/layout/target1"/>
    <dgm:cxn modelId="{7527B7B0-61CE-49DE-8F6B-E98404A3E85B}" type="presParOf" srcId="{D936BE61-5617-42BA-8369-C0FB986E756B}" destId="{434A9A16-F19F-47BF-B354-1F29CD54E3F1}" srcOrd="4" destOrd="0" presId="urn:microsoft.com/office/officeart/2005/8/layout/target1"/>
    <dgm:cxn modelId="{0AF61155-2C05-4793-8C91-5E60B44CA9BD}" type="presParOf" srcId="{D936BE61-5617-42BA-8369-C0FB986E756B}" destId="{787E6533-DB61-47C6-B5D5-304621354F3B}" srcOrd="5" destOrd="0" presId="urn:microsoft.com/office/officeart/2005/8/layout/target1"/>
    <dgm:cxn modelId="{F6A61235-D21A-4B69-9977-9208A6315CBE}" type="presParOf" srcId="{D936BE61-5617-42BA-8369-C0FB986E756B}" destId="{9CBACE80-10C4-4556-846E-F2A9E0A7CD12}" srcOrd="6" destOrd="0" presId="urn:microsoft.com/office/officeart/2005/8/layout/target1"/>
    <dgm:cxn modelId="{F165C85A-4F4A-432C-B1A9-863D13ADBA0B}" type="presParOf" srcId="{D936BE61-5617-42BA-8369-C0FB986E756B}" destId="{D17B80DD-4F30-40F9-AB95-6790FED312F3}" srcOrd="7" destOrd="0" presId="urn:microsoft.com/office/officeart/2005/8/layout/target1"/>
    <dgm:cxn modelId="{9F6A709D-1690-4933-A235-A4330ABF33AD}" type="presParOf" srcId="{D936BE61-5617-42BA-8369-C0FB986E756B}" destId="{7F0423FA-7EA0-4A9E-84A8-709DCB1CC9F2}" srcOrd="8" destOrd="0" presId="urn:microsoft.com/office/officeart/2005/8/layout/target1"/>
    <dgm:cxn modelId="{41855E58-3C70-4DAF-89CF-03C366E723D1}" type="presParOf" srcId="{D936BE61-5617-42BA-8369-C0FB986E756B}" destId="{45AAC8D8-4485-448B-B2B5-A1E200A3A460}" srcOrd="9" destOrd="0" presId="urn:microsoft.com/office/officeart/2005/8/layout/target1"/>
    <dgm:cxn modelId="{F4217966-FC76-461B-99AE-383D91DBD7C9}" type="presParOf" srcId="{D936BE61-5617-42BA-8369-C0FB986E756B}" destId="{100EFB24-5627-4B0C-992F-692F1893D225}" srcOrd="10" destOrd="0" presId="urn:microsoft.com/office/officeart/2005/8/layout/target1"/>
    <dgm:cxn modelId="{345B7B10-59E1-4377-B08F-6D5F2AA1C4C2}" type="presParOf" srcId="{D936BE61-5617-42BA-8369-C0FB986E756B}" destId="{1173C66F-1CD1-49BC-B7CF-94250B218219}" srcOrd="11" destOrd="0" presId="urn:microsoft.com/office/officeart/2005/8/layout/targe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D503065-8829-487F-8C34-AD80DA8F2754}" type="doc">
      <dgm:prSet loTypeId="urn:microsoft.com/office/officeart/2005/8/layout/target1" loCatId="relationship" qsTypeId="urn:microsoft.com/office/officeart/2005/8/quickstyle/simple2" qsCatId="simple" csTypeId="urn:microsoft.com/office/officeart/2005/8/colors/colorful3" csCatId="colorful" phldr="1"/>
      <dgm:spPr/>
    </dgm:pt>
    <dgm:pt modelId="{F18B843B-0251-478E-98A2-ADAF40B419E9}">
      <dgm:prSet phldrT="[Testo]" custT="1"/>
      <dgm:spPr/>
      <dgm:t>
        <a:bodyPr/>
        <a:lstStyle/>
        <a:p>
          <a:pPr algn="just"/>
          <a:r>
            <a:rPr lang="en-US" sz="2400" b="1" i="0" dirty="0" smtClean="0">
              <a:solidFill>
                <a:srgbClr val="0000FF"/>
              </a:solidFill>
              <a:latin typeface="+mn-lt"/>
            </a:rPr>
            <a:t>to identify a "VIRTUOUS CIRCLE"</a:t>
          </a:r>
          <a:r>
            <a:rPr lang="en-US" sz="2400" b="1" i="0" dirty="0" smtClean="0">
              <a:latin typeface="+mn-lt"/>
            </a:rPr>
            <a:t> </a:t>
          </a:r>
          <a:r>
            <a:rPr lang="en-US" sz="2400" b="0" i="0" dirty="0" smtClean="0">
              <a:latin typeface="+mn-lt"/>
            </a:rPr>
            <a:t>between </a:t>
          </a:r>
          <a:r>
            <a:rPr lang="en-US" sz="2400" b="1" i="0" dirty="0" smtClean="0">
              <a:latin typeface="+mn-lt"/>
            </a:rPr>
            <a:t>European, national and company trade unions  </a:t>
          </a:r>
        </a:p>
        <a:p>
          <a:pPr algn="l"/>
          <a:r>
            <a:rPr lang="en-US" sz="2400" b="1" i="0" dirty="0" smtClean="0">
              <a:solidFill>
                <a:srgbClr val="FF0000"/>
              </a:solidFill>
              <a:latin typeface="+mn-lt"/>
            </a:rPr>
            <a:t>TO NEGOTIATE AND MANAGE  </a:t>
          </a:r>
          <a:r>
            <a:rPr lang="en-US" sz="2400" b="0" i="0" dirty="0" smtClean="0">
              <a:latin typeface="+mn-lt"/>
            </a:rPr>
            <a:t>with companies </a:t>
          </a:r>
        </a:p>
        <a:p>
          <a:pPr algn="just"/>
          <a:r>
            <a:rPr lang="en-US" sz="2400" b="1" dirty="0" smtClean="0">
              <a:solidFill>
                <a:srgbClr val="0000FF"/>
              </a:solidFill>
              <a:latin typeface="+mn-lt"/>
            </a:rPr>
            <a:t>policies and tools to govern the EFFECTS </a:t>
          </a:r>
          <a:r>
            <a:rPr lang="en-US" sz="2400" b="0" dirty="0" smtClean="0">
              <a:latin typeface="+mn-lt"/>
            </a:rPr>
            <a:t>of </a:t>
          </a:r>
          <a:r>
            <a:rPr lang="en-US" sz="2400" b="1" dirty="0" smtClean="0">
              <a:latin typeface="+mn-lt"/>
            </a:rPr>
            <a:t>MiFID II </a:t>
          </a:r>
          <a:r>
            <a:rPr lang="en-US" sz="2400" b="0" dirty="0" smtClean="0">
              <a:latin typeface="+mn-lt"/>
            </a:rPr>
            <a:t>and the </a:t>
          </a:r>
          <a:r>
            <a:rPr lang="en-US" sz="2400" b="1" dirty="0" smtClean="0">
              <a:latin typeface="+mn-lt"/>
            </a:rPr>
            <a:t>digitalization process</a:t>
          </a:r>
          <a:r>
            <a:rPr lang="en-US" sz="2400" b="0" dirty="0" smtClean="0">
              <a:latin typeface="+mn-lt"/>
            </a:rPr>
            <a:t>.</a:t>
          </a:r>
          <a:endParaRPr lang="en-GB" sz="2800" b="1" dirty="0">
            <a:solidFill>
              <a:srgbClr val="0070C0"/>
            </a:solidFill>
            <a:latin typeface="+mn-lt"/>
          </a:endParaRPr>
        </a:p>
      </dgm:t>
    </dgm:pt>
    <dgm:pt modelId="{A23796FD-C100-4686-A03C-ED6E16F84460}" type="parTrans" cxnId="{6B4A8F48-D483-439C-9E1E-ACD0399CE55D}">
      <dgm:prSet/>
      <dgm:spPr/>
      <dgm:t>
        <a:bodyPr/>
        <a:lstStyle/>
        <a:p>
          <a:endParaRPr lang="en-GB"/>
        </a:p>
      </dgm:t>
    </dgm:pt>
    <dgm:pt modelId="{21E68E57-D554-45F6-B5EE-C7D3B1DD7997}" type="sibTrans" cxnId="{6B4A8F48-D483-439C-9E1E-ACD0399CE55D}">
      <dgm:prSet/>
      <dgm:spPr/>
      <dgm:t>
        <a:bodyPr/>
        <a:lstStyle/>
        <a:p>
          <a:endParaRPr lang="en-GB"/>
        </a:p>
      </dgm:t>
    </dgm:pt>
    <dgm:pt modelId="{7F7D099E-CF20-4EEB-8F6F-F9D077C5F5F9}">
      <dgm:prSet phldrT="[Testo]" phldr="1"/>
      <dgm:spPr/>
      <dgm:t>
        <a:bodyPr/>
        <a:lstStyle/>
        <a:p>
          <a:endParaRPr lang="en-GB" dirty="0"/>
        </a:p>
      </dgm:t>
    </dgm:pt>
    <dgm:pt modelId="{357B451C-A741-4CC8-97A2-17885F3F70AF}" type="sibTrans" cxnId="{902629E8-36F3-4029-9174-4C473FD5E3B6}">
      <dgm:prSet/>
      <dgm:spPr/>
      <dgm:t>
        <a:bodyPr/>
        <a:lstStyle/>
        <a:p>
          <a:endParaRPr lang="en-GB"/>
        </a:p>
      </dgm:t>
    </dgm:pt>
    <dgm:pt modelId="{E13A93FD-6DD7-4ED7-AC7E-CF529066BA08}" type="parTrans" cxnId="{902629E8-36F3-4029-9174-4C473FD5E3B6}">
      <dgm:prSet/>
      <dgm:spPr/>
      <dgm:t>
        <a:bodyPr/>
        <a:lstStyle/>
        <a:p>
          <a:endParaRPr lang="en-GB"/>
        </a:p>
      </dgm:t>
    </dgm:pt>
    <dgm:pt modelId="{F4E77AF0-12BE-4D1B-B2AD-87BD41285733}">
      <dgm:prSet phldrT="[Testo]" phldr="1"/>
      <dgm:spPr/>
      <dgm:t>
        <a:bodyPr/>
        <a:lstStyle/>
        <a:p>
          <a:endParaRPr lang="en-GB" dirty="0"/>
        </a:p>
      </dgm:t>
    </dgm:pt>
    <dgm:pt modelId="{D91425F0-5ECC-48CE-B628-89C56E9DA1C4}" type="sibTrans" cxnId="{D69E3306-0019-46BA-AD48-FD90CF39AED3}">
      <dgm:prSet/>
      <dgm:spPr/>
      <dgm:t>
        <a:bodyPr/>
        <a:lstStyle/>
        <a:p>
          <a:endParaRPr lang="en-GB"/>
        </a:p>
      </dgm:t>
    </dgm:pt>
    <dgm:pt modelId="{719ACABE-31E4-47F7-BEA1-EE123D15B2C5}" type="parTrans" cxnId="{D69E3306-0019-46BA-AD48-FD90CF39AED3}">
      <dgm:prSet/>
      <dgm:spPr/>
      <dgm:t>
        <a:bodyPr/>
        <a:lstStyle/>
        <a:p>
          <a:endParaRPr lang="en-GB"/>
        </a:p>
      </dgm:t>
    </dgm:pt>
    <dgm:pt modelId="{D936BE61-5617-42BA-8369-C0FB986E756B}" type="pres">
      <dgm:prSet presAssocID="{ED503065-8829-487F-8C34-AD80DA8F2754}" presName="composite" presStyleCnt="0">
        <dgm:presLayoutVars>
          <dgm:chMax val="5"/>
          <dgm:dir/>
          <dgm:resizeHandles val="exact"/>
        </dgm:presLayoutVars>
      </dgm:prSet>
      <dgm:spPr/>
    </dgm:pt>
    <dgm:pt modelId="{EC2429F2-E366-47DB-AD50-8AF18854A3D7}" type="pres">
      <dgm:prSet presAssocID="{F18B843B-0251-478E-98A2-ADAF40B419E9}" presName="circle1" presStyleLbl="lnNode1" presStyleIdx="0" presStyleCnt="3" custLinFactY="-56488" custLinFactNeighborX="-98465" custLinFactNeighborY="-100000"/>
      <dgm:spPr>
        <a:solidFill>
          <a:srgbClr val="FFC000"/>
        </a:solidFill>
      </dgm:spPr>
    </dgm:pt>
    <dgm:pt modelId="{2FC1A23E-A0F9-4A9D-8887-DEB01B8363CF}" type="pres">
      <dgm:prSet presAssocID="{F18B843B-0251-478E-98A2-ADAF40B419E9}" presName="text1" presStyleLbl="revTx" presStyleIdx="0" presStyleCnt="3" custScaleX="210795" custScaleY="422078" custLinFactNeighborX="23795" custLinFactNeighborY="95156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B16D1E49-E00D-4BD6-A76A-1FBE4CC1FFBC}" type="pres">
      <dgm:prSet presAssocID="{F18B843B-0251-478E-98A2-ADAF40B419E9}" presName="line1" presStyleLbl="callout" presStyleIdx="0" presStyleCnt="6" custLinFactX="-100000" custLinFactY="-335072" custLinFactNeighborX="-107506" custLinFactNeighborY="-400000"/>
      <dgm:spPr>
        <a:ln w="44450">
          <a:solidFill>
            <a:srgbClr val="FFC000"/>
          </a:solidFill>
        </a:ln>
      </dgm:spPr>
    </dgm:pt>
    <dgm:pt modelId="{9DCD8C8B-3A12-451F-992C-F045857D543C}" type="pres">
      <dgm:prSet presAssocID="{F18B843B-0251-478E-98A2-ADAF40B419E9}" presName="d1" presStyleLbl="callout" presStyleIdx="1" presStyleCnt="6" custScaleX="77154" custScaleY="53506" custLinFactNeighborX="-36766" custLinFactNeighborY="-33950"/>
      <dgm:spPr>
        <a:ln w="44450">
          <a:solidFill>
            <a:srgbClr val="FFC000"/>
          </a:solidFill>
        </a:ln>
      </dgm:spPr>
    </dgm:pt>
    <dgm:pt modelId="{434A9A16-F19F-47BF-B354-1F29CD54E3F1}" type="pres">
      <dgm:prSet presAssocID="{F4E77AF0-12BE-4D1B-B2AD-87BD41285733}" presName="circle2" presStyleLbl="lnNode1" presStyleIdx="1" presStyleCnt="3" custLinFactNeighborX="-32912" custLinFactNeighborY="-52208"/>
      <dgm:spPr/>
    </dgm:pt>
    <dgm:pt modelId="{787E6533-DB61-47C6-B5D5-304621354F3B}" type="pres">
      <dgm:prSet presAssocID="{F4E77AF0-12BE-4D1B-B2AD-87BD41285733}" presName="text2" presStyleLbl="revTx" presStyleIdx="1" presStyleCnt="3" custScaleX="2536" custScaleY="31521" custLinFactX="34090" custLinFactY="98749" custLinFactNeighborX="100000" custLinFactNeighborY="100000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9CBACE80-10C4-4556-846E-F2A9E0A7CD12}" type="pres">
      <dgm:prSet presAssocID="{F4E77AF0-12BE-4D1B-B2AD-87BD41285733}" presName="line2" presStyleLbl="callout" presStyleIdx="2" presStyleCnt="6" custFlipVert="1" custFlipHor="1" custSzY="45720" custScaleX="109403" custLinFactX="156438" custLinFactY="2800000" custLinFactNeighborX="200000" custLinFactNeighborY="2895183"/>
      <dgm:spPr>
        <a:ln>
          <a:solidFill>
            <a:schemeClr val="bg1"/>
          </a:solidFill>
        </a:ln>
        <a:effectLst/>
      </dgm:spPr>
    </dgm:pt>
    <dgm:pt modelId="{D17B80DD-4F30-40F9-AB95-6790FED312F3}" type="pres">
      <dgm:prSet presAssocID="{F4E77AF0-12BE-4D1B-B2AD-87BD41285733}" presName="d2" presStyleLbl="callout" presStyleIdx="3" presStyleCnt="6" custFlipVert="1" custFlipHor="0" custScaleX="3188" custScaleY="13291" custLinFactX="100000" custLinFactNeighborX="165437" custLinFactNeighborY="55840"/>
      <dgm:spPr>
        <a:ln>
          <a:solidFill>
            <a:schemeClr val="bg1"/>
          </a:solidFill>
        </a:ln>
        <a:effectLst/>
      </dgm:spPr>
    </dgm:pt>
    <dgm:pt modelId="{7F0423FA-7EA0-4A9E-84A8-709DCB1CC9F2}" type="pres">
      <dgm:prSet presAssocID="{7F7D099E-CF20-4EEB-8F6F-F9D077C5F5F9}" presName="circle3" presStyleLbl="lnNode1" presStyleIdx="2" presStyleCnt="3" custLinFactNeighborX="-19108" custLinFactNeighborY="-31486"/>
      <dgm:spPr/>
    </dgm:pt>
    <dgm:pt modelId="{45AAC8D8-4485-448B-B2B5-A1E200A3A460}" type="pres">
      <dgm:prSet presAssocID="{7F7D099E-CF20-4EEB-8F6F-F9D077C5F5F9}" presName="text3" presStyleLbl="revTx" presStyleIdx="2" presStyleCnt="3" custScaleX="54255" custScaleY="4348" custLinFactX="33933" custLinFactNeighborX="100000" custLinFactNeighborY="92010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100EFB24-5627-4B0C-992F-692F1893D225}" type="pres">
      <dgm:prSet presAssocID="{7F7D099E-CF20-4EEB-8F6F-F9D077C5F5F9}" presName="line3" presStyleLbl="callout" presStyleIdx="4" presStyleCnt="6" custLinFactX="230448" custLinFactY="1310738" custLinFactNeighborX="300000" custLinFactNeighborY="1400000"/>
      <dgm:spPr>
        <a:ln>
          <a:solidFill>
            <a:schemeClr val="bg1"/>
          </a:solidFill>
        </a:ln>
        <a:effectLst/>
      </dgm:spPr>
    </dgm:pt>
    <dgm:pt modelId="{1173C66F-1CD1-49BC-B7CF-94250B218219}" type="pres">
      <dgm:prSet presAssocID="{7F7D099E-CF20-4EEB-8F6F-F9D077C5F5F9}" presName="d3" presStyleLbl="callout" presStyleIdx="5" presStyleCnt="6" custFlipVert="1" custFlipHor="1" custScaleX="35658" custScaleY="29465" custLinFactX="300000" custLinFactNeighborX="301951" custLinFactNeighborY="-11464"/>
      <dgm:spPr>
        <a:ln>
          <a:solidFill>
            <a:schemeClr val="bg1"/>
          </a:solidFill>
        </a:ln>
        <a:effectLst/>
      </dgm:spPr>
    </dgm:pt>
  </dgm:ptLst>
  <dgm:cxnLst>
    <dgm:cxn modelId="{902629E8-36F3-4029-9174-4C473FD5E3B6}" srcId="{ED503065-8829-487F-8C34-AD80DA8F2754}" destId="{7F7D099E-CF20-4EEB-8F6F-F9D077C5F5F9}" srcOrd="2" destOrd="0" parTransId="{E13A93FD-6DD7-4ED7-AC7E-CF529066BA08}" sibTransId="{357B451C-A741-4CC8-97A2-17885F3F70AF}"/>
    <dgm:cxn modelId="{0C0549ED-E8F2-44BE-928A-959FDCCFDD3B}" type="presOf" srcId="{F4E77AF0-12BE-4D1B-B2AD-87BD41285733}" destId="{787E6533-DB61-47C6-B5D5-304621354F3B}" srcOrd="0" destOrd="0" presId="urn:microsoft.com/office/officeart/2005/8/layout/target1"/>
    <dgm:cxn modelId="{D69E3306-0019-46BA-AD48-FD90CF39AED3}" srcId="{ED503065-8829-487F-8C34-AD80DA8F2754}" destId="{F4E77AF0-12BE-4D1B-B2AD-87BD41285733}" srcOrd="1" destOrd="0" parTransId="{719ACABE-31E4-47F7-BEA1-EE123D15B2C5}" sibTransId="{D91425F0-5ECC-48CE-B628-89C56E9DA1C4}"/>
    <dgm:cxn modelId="{E44DC40E-0F25-4AA0-BB78-7E4B6D1413ED}" type="presOf" srcId="{F18B843B-0251-478E-98A2-ADAF40B419E9}" destId="{2FC1A23E-A0F9-4A9D-8887-DEB01B8363CF}" srcOrd="0" destOrd="0" presId="urn:microsoft.com/office/officeart/2005/8/layout/target1"/>
    <dgm:cxn modelId="{6B4A8F48-D483-439C-9E1E-ACD0399CE55D}" srcId="{ED503065-8829-487F-8C34-AD80DA8F2754}" destId="{F18B843B-0251-478E-98A2-ADAF40B419E9}" srcOrd="0" destOrd="0" parTransId="{A23796FD-C100-4686-A03C-ED6E16F84460}" sibTransId="{21E68E57-D554-45F6-B5EE-C7D3B1DD7997}"/>
    <dgm:cxn modelId="{8B7A79F3-B30E-4DA2-A55F-542A1367660D}" type="presOf" srcId="{7F7D099E-CF20-4EEB-8F6F-F9D077C5F5F9}" destId="{45AAC8D8-4485-448B-B2B5-A1E200A3A460}" srcOrd="0" destOrd="0" presId="urn:microsoft.com/office/officeart/2005/8/layout/target1"/>
    <dgm:cxn modelId="{0E0322BF-02E1-4D24-BEE7-172C42C20C3E}" type="presOf" srcId="{ED503065-8829-487F-8C34-AD80DA8F2754}" destId="{D936BE61-5617-42BA-8369-C0FB986E756B}" srcOrd="0" destOrd="0" presId="urn:microsoft.com/office/officeart/2005/8/layout/target1"/>
    <dgm:cxn modelId="{FD9CB7DD-E175-46F4-916D-1A7D7C6CCCB1}" type="presParOf" srcId="{D936BE61-5617-42BA-8369-C0FB986E756B}" destId="{EC2429F2-E366-47DB-AD50-8AF18854A3D7}" srcOrd="0" destOrd="0" presId="urn:microsoft.com/office/officeart/2005/8/layout/target1"/>
    <dgm:cxn modelId="{2DEA343B-F2C2-4494-9D13-2DA2E41C9F27}" type="presParOf" srcId="{D936BE61-5617-42BA-8369-C0FB986E756B}" destId="{2FC1A23E-A0F9-4A9D-8887-DEB01B8363CF}" srcOrd="1" destOrd="0" presId="urn:microsoft.com/office/officeart/2005/8/layout/target1"/>
    <dgm:cxn modelId="{B7C45092-B010-4EFC-B6CE-EEA8F8A5FB96}" type="presParOf" srcId="{D936BE61-5617-42BA-8369-C0FB986E756B}" destId="{B16D1E49-E00D-4BD6-A76A-1FBE4CC1FFBC}" srcOrd="2" destOrd="0" presId="urn:microsoft.com/office/officeart/2005/8/layout/target1"/>
    <dgm:cxn modelId="{B676A446-42F4-4F7C-B1F8-8657E5171737}" type="presParOf" srcId="{D936BE61-5617-42BA-8369-C0FB986E756B}" destId="{9DCD8C8B-3A12-451F-992C-F045857D543C}" srcOrd="3" destOrd="0" presId="urn:microsoft.com/office/officeart/2005/8/layout/target1"/>
    <dgm:cxn modelId="{0AF75BA1-48EC-477B-9426-7A0B87815D60}" type="presParOf" srcId="{D936BE61-5617-42BA-8369-C0FB986E756B}" destId="{434A9A16-F19F-47BF-B354-1F29CD54E3F1}" srcOrd="4" destOrd="0" presId="urn:microsoft.com/office/officeart/2005/8/layout/target1"/>
    <dgm:cxn modelId="{D6944885-7061-477F-95C9-67EF6A8AD4E6}" type="presParOf" srcId="{D936BE61-5617-42BA-8369-C0FB986E756B}" destId="{787E6533-DB61-47C6-B5D5-304621354F3B}" srcOrd="5" destOrd="0" presId="urn:microsoft.com/office/officeart/2005/8/layout/target1"/>
    <dgm:cxn modelId="{D0CA136B-58B3-427C-A769-2547CA9FFB82}" type="presParOf" srcId="{D936BE61-5617-42BA-8369-C0FB986E756B}" destId="{9CBACE80-10C4-4556-846E-F2A9E0A7CD12}" srcOrd="6" destOrd="0" presId="urn:microsoft.com/office/officeart/2005/8/layout/target1"/>
    <dgm:cxn modelId="{6BAF5DE5-CE35-4795-A61F-F01C55671FF5}" type="presParOf" srcId="{D936BE61-5617-42BA-8369-C0FB986E756B}" destId="{D17B80DD-4F30-40F9-AB95-6790FED312F3}" srcOrd="7" destOrd="0" presId="urn:microsoft.com/office/officeart/2005/8/layout/target1"/>
    <dgm:cxn modelId="{FA9106BA-84AC-48D2-8B4C-4D398A0F8869}" type="presParOf" srcId="{D936BE61-5617-42BA-8369-C0FB986E756B}" destId="{7F0423FA-7EA0-4A9E-84A8-709DCB1CC9F2}" srcOrd="8" destOrd="0" presId="urn:microsoft.com/office/officeart/2005/8/layout/target1"/>
    <dgm:cxn modelId="{DD1E1C4E-203D-4B7C-B563-EFC9087330F0}" type="presParOf" srcId="{D936BE61-5617-42BA-8369-C0FB986E756B}" destId="{45AAC8D8-4485-448B-B2B5-A1E200A3A460}" srcOrd="9" destOrd="0" presId="urn:microsoft.com/office/officeart/2005/8/layout/target1"/>
    <dgm:cxn modelId="{CFE2DEE1-AA20-493C-87EB-72700E89D293}" type="presParOf" srcId="{D936BE61-5617-42BA-8369-C0FB986E756B}" destId="{100EFB24-5627-4B0C-992F-692F1893D225}" srcOrd="10" destOrd="0" presId="urn:microsoft.com/office/officeart/2005/8/layout/target1"/>
    <dgm:cxn modelId="{7CEC861F-F0B7-48A2-91C5-EC6A17608AAF}" type="presParOf" srcId="{D936BE61-5617-42BA-8369-C0FB986E756B}" destId="{1173C66F-1CD1-49BC-B7CF-94250B218219}" srcOrd="11" destOrd="0" presId="urn:microsoft.com/office/officeart/2005/8/layout/targe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3B786CCC-B0BD-456D-BFB6-BEB1E78E7DC1}" type="doc">
      <dgm:prSet loTypeId="urn:microsoft.com/office/officeart/2005/8/layout/radial4" loCatId="relationship" qsTypeId="urn:microsoft.com/office/officeart/2005/8/quickstyle/simple5" qsCatId="simple" csTypeId="urn:microsoft.com/office/officeart/2005/8/colors/colorful5" csCatId="colorful" phldr="1"/>
      <dgm:spPr/>
      <dgm:t>
        <a:bodyPr/>
        <a:lstStyle/>
        <a:p>
          <a:endParaRPr lang="it-IT"/>
        </a:p>
      </dgm:t>
    </dgm:pt>
    <dgm:pt modelId="{8301FEB6-EC6C-4A51-8F86-7948A0EC619C}">
      <dgm:prSet phldrT="[Testo]" custT="1"/>
      <dgm:spPr>
        <a:solidFill>
          <a:srgbClr val="92D050"/>
        </a:solidFill>
        <a:ln w="50800" cmpd="sng">
          <a:solidFill>
            <a:srgbClr val="0000FF"/>
          </a:solidFill>
        </a:ln>
      </dgm:spPr>
      <dgm:t>
        <a:bodyPr/>
        <a:lstStyle/>
        <a:p>
          <a:r>
            <a:rPr lang="en-US" sz="2200" b="1" dirty="0" smtClean="0">
              <a:solidFill>
                <a:srgbClr val="0000FF"/>
              </a:solidFill>
              <a:effectLst/>
              <a:latin typeface="+mn-lt"/>
            </a:rPr>
            <a:t>IDENTIFY </a:t>
          </a:r>
        </a:p>
        <a:p>
          <a:r>
            <a:rPr lang="en-US" sz="22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rPr>
            <a:t>the</a:t>
          </a:r>
          <a:r>
            <a:rPr lang="en-US" sz="2200" b="1" dirty="0" smtClean="0">
              <a:solidFill>
                <a:srgbClr val="0000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rPr>
            <a:t> </a:t>
          </a:r>
          <a:r>
            <a:rPr lang="en-US" sz="22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rPr>
            <a:t>finance sector </a:t>
          </a:r>
          <a:r>
            <a:rPr lang="en-US" sz="2200" b="1" dirty="0" smtClean="0">
              <a:solidFill>
                <a:srgbClr val="0000FF"/>
              </a:solidFill>
              <a:effectLst/>
              <a:latin typeface="+mn-lt"/>
            </a:rPr>
            <a:t>Industrial Relations GUIDELINES </a:t>
          </a:r>
        </a:p>
        <a:p>
          <a:r>
            <a:rPr lang="en-US" sz="2200" b="1" dirty="0" smtClean="0">
              <a:solidFill>
                <a:srgbClr val="0000FF"/>
              </a:solidFill>
              <a:effectLst/>
              <a:latin typeface="+mn-lt"/>
            </a:rPr>
            <a:t>TO GOVERN THE EFFECTS                    </a:t>
          </a:r>
          <a:r>
            <a:rPr lang="en-US" sz="2200" b="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rPr>
            <a:t>of </a:t>
          </a:r>
          <a:r>
            <a:rPr lang="en-US" sz="22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rPr>
            <a:t>MiFID II</a:t>
          </a:r>
          <a:r>
            <a:rPr lang="en-US" sz="2200" b="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rPr>
            <a:t> and </a:t>
          </a:r>
          <a:r>
            <a:rPr lang="en-US" sz="22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rPr>
            <a:t>digitalization</a:t>
          </a:r>
          <a:endParaRPr lang="en-US" altLang="it-IT" sz="2200" b="1" dirty="0" smtClean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50730E9C-FDD1-4A98-8573-127FAD98910D}" type="parTrans" cxnId="{711FE11E-9D6A-43AE-801C-15645D18D41A}">
      <dgm:prSet/>
      <dgm:spPr/>
      <dgm:t>
        <a:bodyPr/>
        <a:lstStyle/>
        <a:p>
          <a:endParaRPr lang="it-IT"/>
        </a:p>
      </dgm:t>
    </dgm:pt>
    <dgm:pt modelId="{A8A395B7-4084-4DA5-A520-E45EC925D042}" type="sibTrans" cxnId="{711FE11E-9D6A-43AE-801C-15645D18D41A}">
      <dgm:prSet/>
      <dgm:spPr/>
      <dgm:t>
        <a:bodyPr/>
        <a:lstStyle/>
        <a:p>
          <a:endParaRPr lang="it-IT"/>
        </a:p>
      </dgm:t>
    </dgm:pt>
    <dgm:pt modelId="{8B99521C-51DE-4FA9-A267-3007D43C5EDE}">
      <dgm:prSet phldrT="[Testo]" custT="1"/>
      <dgm:spPr>
        <a:solidFill>
          <a:srgbClr val="0000FF"/>
        </a:solidFill>
      </dgm:spPr>
      <dgm:t>
        <a:bodyPr/>
        <a:lstStyle/>
        <a:p>
          <a:r>
            <a:rPr lang="en-US" sz="2000" b="1" noProof="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Good practice analysis and empirical research</a:t>
          </a:r>
          <a:endParaRPr lang="it-IT" sz="1800" b="0" dirty="0" smtClean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196E9E9E-D8CA-4C99-8493-E209DED97D92}" type="parTrans" cxnId="{E2915453-0E1D-4D52-B81E-3A0E64D0EE68}">
      <dgm:prSet/>
      <dgm:spPr>
        <a:solidFill>
          <a:srgbClr val="0000FF"/>
        </a:solidFill>
      </dgm:spPr>
      <dgm:t>
        <a:bodyPr/>
        <a:lstStyle/>
        <a:p>
          <a:endParaRPr lang="it-IT"/>
        </a:p>
      </dgm:t>
    </dgm:pt>
    <dgm:pt modelId="{79E0F6BC-77B6-46C7-850A-407DC658F141}" type="sibTrans" cxnId="{E2915453-0E1D-4D52-B81E-3A0E64D0EE68}">
      <dgm:prSet/>
      <dgm:spPr/>
      <dgm:t>
        <a:bodyPr/>
        <a:lstStyle/>
        <a:p>
          <a:endParaRPr lang="it-IT"/>
        </a:p>
      </dgm:t>
    </dgm:pt>
    <dgm:pt modelId="{621AE32C-302F-4892-82EC-4C510D2DD123}">
      <dgm:prSet phldrT="[Testo]" custT="1"/>
      <dgm:spPr>
        <a:solidFill>
          <a:srgbClr val="FF6600"/>
        </a:solidFill>
      </dgm:spPr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US" sz="2000" b="1" noProof="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Results’ dissemination</a:t>
          </a:r>
          <a:endParaRPr lang="en-US" sz="2000" b="1" noProof="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57221CCA-3BEA-423C-A704-70FA638DAA7E}" type="parTrans" cxnId="{CE8CE994-6234-4A17-AF31-B863A653F569}">
      <dgm:prSet/>
      <dgm:spPr>
        <a:solidFill>
          <a:srgbClr val="FF6600"/>
        </a:solidFill>
      </dgm:spPr>
      <dgm:t>
        <a:bodyPr/>
        <a:lstStyle/>
        <a:p>
          <a:endParaRPr lang="it-IT"/>
        </a:p>
      </dgm:t>
    </dgm:pt>
    <dgm:pt modelId="{70BA3571-23CD-4959-B777-C50C4B215DE3}" type="sibTrans" cxnId="{CE8CE994-6234-4A17-AF31-B863A653F569}">
      <dgm:prSet/>
      <dgm:spPr/>
      <dgm:t>
        <a:bodyPr/>
        <a:lstStyle/>
        <a:p>
          <a:endParaRPr lang="it-IT"/>
        </a:p>
      </dgm:t>
    </dgm:pt>
    <dgm:pt modelId="{35A4475D-9307-477A-83D9-699872891B5F}">
      <dgm:prSet custT="1"/>
      <dgm:spPr>
        <a:solidFill>
          <a:schemeClr val="tx2">
            <a:lumMod val="50000"/>
          </a:schemeClr>
        </a:solidFill>
      </dgm:spPr>
      <dgm:t>
        <a:bodyPr/>
        <a:lstStyle/>
        <a:p>
          <a:endParaRPr lang="it-IT" sz="2000" b="1" noProof="0" dirty="0" smtClean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  <a:p>
          <a:r>
            <a:rPr lang="en-US" sz="2000" b="1" noProof="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Context analysis and scientific research</a:t>
          </a:r>
          <a:endParaRPr lang="it-IT" sz="2000" b="1" noProof="0" dirty="0" smtClean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it-IT" sz="1600" b="0" noProof="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7BBA023F-DACE-4940-B34F-1F1BF85F38C3}" type="parTrans" cxnId="{F4116338-1542-44C3-B253-E4078018EA28}">
      <dgm:prSet/>
      <dgm:spPr>
        <a:solidFill>
          <a:schemeClr val="tx2">
            <a:lumMod val="50000"/>
          </a:schemeClr>
        </a:solidFill>
      </dgm:spPr>
      <dgm:t>
        <a:bodyPr/>
        <a:lstStyle/>
        <a:p>
          <a:endParaRPr lang="it-IT"/>
        </a:p>
      </dgm:t>
    </dgm:pt>
    <dgm:pt modelId="{7F8FB377-77C7-4672-A37A-82D8B8C6C531}" type="sibTrans" cxnId="{F4116338-1542-44C3-B253-E4078018EA28}">
      <dgm:prSet/>
      <dgm:spPr/>
      <dgm:t>
        <a:bodyPr/>
        <a:lstStyle/>
        <a:p>
          <a:endParaRPr lang="it-IT"/>
        </a:p>
      </dgm:t>
    </dgm:pt>
    <dgm:pt modelId="{8B29449B-F0BD-4CCF-8D82-4183F4CB14FC}">
      <dgm:prSet custT="1"/>
      <dgm:spPr>
        <a:solidFill>
          <a:srgbClr val="FF0000"/>
        </a:solidFill>
      </dgm:spPr>
      <dgm:t>
        <a:bodyPr/>
        <a:lstStyle/>
        <a:p>
          <a:pPr>
            <a:spcAft>
              <a:spcPts val="0"/>
            </a:spcAft>
          </a:pPr>
          <a:r>
            <a:rPr lang="it-IT" sz="2000" b="1" noProof="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Training on the </a:t>
          </a:r>
          <a:r>
            <a:rPr lang="en-US" sz="2000" b="1" noProof="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topics for TU negotiators</a:t>
          </a:r>
          <a:endParaRPr lang="en-US" sz="1800" b="0" noProof="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615CF142-429C-47E3-8B2B-A868DDD60AB6}" type="parTrans" cxnId="{E1F9FC26-825B-4286-BB06-1158485D986F}">
      <dgm:prSet/>
      <dgm:spPr>
        <a:solidFill>
          <a:srgbClr val="FF0000"/>
        </a:solidFill>
      </dgm:spPr>
      <dgm:t>
        <a:bodyPr/>
        <a:lstStyle/>
        <a:p>
          <a:endParaRPr lang="it-IT"/>
        </a:p>
      </dgm:t>
    </dgm:pt>
    <dgm:pt modelId="{74BA1405-C56E-40C4-A0B5-52BE309AE57C}" type="sibTrans" cxnId="{E1F9FC26-825B-4286-BB06-1158485D986F}">
      <dgm:prSet/>
      <dgm:spPr/>
      <dgm:t>
        <a:bodyPr/>
        <a:lstStyle/>
        <a:p>
          <a:endParaRPr lang="it-IT"/>
        </a:p>
      </dgm:t>
    </dgm:pt>
    <dgm:pt modelId="{A3D33C64-1A32-4E8C-A087-94C988C68D21}">
      <dgm:prSet custT="1"/>
      <dgm:spPr>
        <a:solidFill>
          <a:srgbClr val="00B050"/>
        </a:solidFill>
      </dgm:spPr>
      <dgm:t>
        <a:bodyPr/>
        <a:lstStyle/>
        <a:p>
          <a:r>
            <a:rPr lang="en-US" sz="1800" b="1" noProof="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Strengthening TU role for effective industrial relations </a:t>
          </a:r>
          <a:endParaRPr lang="it-IT" sz="1800" b="1" noProof="0" dirty="0" smtClean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B4BC07D1-13E5-4B3A-A8EF-6F05298BF887}" type="parTrans" cxnId="{C80D75FE-A179-4D00-A031-E4E16E00892F}">
      <dgm:prSet/>
      <dgm:spPr>
        <a:solidFill>
          <a:srgbClr val="00B050"/>
        </a:solidFill>
      </dgm:spPr>
      <dgm:t>
        <a:bodyPr/>
        <a:lstStyle/>
        <a:p>
          <a:endParaRPr lang="it-IT"/>
        </a:p>
      </dgm:t>
    </dgm:pt>
    <dgm:pt modelId="{A7B63002-E920-4381-8FBD-DFC3DD2A9CCC}" type="sibTrans" cxnId="{C80D75FE-A179-4D00-A031-E4E16E00892F}">
      <dgm:prSet/>
      <dgm:spPr/>
      <dgm:t>
        <a:bodyPr/>
        <a:lstStyle/>
        <a:p>
          <a:endParaRPr lang="it-IT"/>
        </a:p>
      </dgm:t>
    </dgm:pt>
    <dgm:pt modelId="{761AF986-70B0-45F7-9B38-96382461A731}">
      <dgm:prSet custT="1"/>
      <dgm:spPr>
        <a:solidFill>
          <a:schemeClr val="accent5">
            <a:lumMod val="75000"/>
          </a:schemeClr>
        </a:solidFill>
      </dgm:spPr>
      <dgm:t>
        <a:bodyPr/>
        <a:lstStyle/>
        <a:p>
          <a:r>
            <a:rPr lang="en-US" sz="1800" b="1" noProof="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Foster synergies b/w national, company and EU trade unions</a:t>
          </a:r>
          <a:endParaRPr lang="it-IT" sz="1800" b="1" noProof="0" dirty="0" smtClean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6230511B-49BB-45AF-9271-D0791C2570AB}" type="parTrans" cxnId="{13C2A583-5495-456D-B8CA-48835A523540}">
      <dgm:prSet/>
      <dgm:spPr>
        <a:solidFill>
          <a:schemeClr val="accent5">
            <a:lumMod val="75000"/>
          </a:schemeClr>
        </a:solidFill>
      </dgm:spPr>
      <dgm:t>
        <a:bodyPr/>
        <a:lstStyle/>
        <a:p>
          <a:endParaRPr lang="it-IT"/>
        </a:p>
      </dgm:t>
    </dgm:pt>
    <dgm:pt modelId="{35795F1A-7FD0-4677-B638-20ED0D728882}" type="sibTrans" cxnId="{13C2A583-5495-456D-B8CA-48835A523540}">
      <dgm:prSet/>
      <dgm:spPr/>
      <dgm:t>
        <a:bodyPr/>
        <a:lstStyle/>
        <a:p>
          <a:endParaRPr lang="it-IT"/>
        </a:p>
      </dgm:t>
    </dgm:pt>
    <dgm:pt modelId="{29C5CD9B-0DAD-4A54-98B0-3552634A411C}" type="pres">
      <dgm:prSet presAssocID="{3B786CCC-B0BD-456D-BFB6-BEB1E78E7DC1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it-IT"/>
        </a:p>
      </dgm:t>
    </dgm:pt>
    <dgm:pt modelId="{C7056195-4779-46A8-8265-18F49CAEA90E}" type="pres">
      <dgm:prSet presAssocID="{8301FEB6-EC6C-4A51-8F86-7948A0EC619C}" presName="centerShape" presStyleLbl="node0" presStyleIdx="0" presStyleCnt="1" custScaleX="136302" custScaleY="131205" custLinFactNeighborX="514" custLinFactNeighborY="-4962"/>
      <dgm:spPr/>
      <dgm:t>
        <a:bodyPr/>
        <a:lstStyle/>
        <a:p>
          <a:endParaRPr lang="it-IT"/>
        </a:p>
      </dgm:t>
    </dgm:pt>
    <dgm:pt modelId="{6F93E85E-DC60-4986-8473-E5FFDC6A139C}" type="pres">
      <dgm:prSet presAssocID="{7BBA023F-DACE-4940-B34F-1F1BF85F38C3}" presName="parTrans" presStyleLbl="bgSibTrans2D1" presStyleIdx="0" presStyleCnt="6" custLinFactNeighborX="11052" custLinFactNeighborY="-6419"/>
      <dgm:spPr/>
      <dgm:t>
        <a:bodyPr/>
        <a:lstStyle/>
        <a:p>
          <a:endParaRPr lang="it-IT"/>
        </a:p>
      </dgm:t>
    </dgm:pt>
    <dgm:pt modelId="{E841FE5B-8FD5-426A-9DAF-C1D92456730A}" type="pres">
      <dgm:prSet presAssocID="{35A4475D-9307-477A-83D9-699872891B5F}" presName="node" presStyleLbl="node1" presStyleIdx="0" presStyleCnt="6" custScaleX="110260" custScaleY="105213" custRadScaleRad="97099" custRadScaleInc="13142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1596B2BD-CC93-4567-AACD-963DC5E200B8}" type="pres">
      <dgm:prSet presAssocID="{196E9E9E-D8CA-4C99-8493-E209DED97D92}" presName="parTrans" presStyleLbl="bgSibTrans2D1" presStyleIdx="1" presStyleCnt="6" custLinFactNeighborX="6120" custLinFactNeighborY="15633"/>
      <dgm:spPr/>
      <dgm:t>
        <a:bodyPr/>
        <a:lstStyle/>
        <a:p>
          <a:endParaRPr lang="it-IT"/>
        </a:p>
      </dgm:t>
    </dgm:pt>
    <dgm:pt modelId="{9C41575F-496E-48D8-A844-72F7646F53AC}" type="pres">
      <dgm:prSet presAssocID="{8B99521C-51DE-4FA9-A267-3007D43C5EDE}" presName="node" presStyleLbl="node1" presStyleIdx="1" presStyleCnt="6" custScaleX="103405" custScaleY="118642" custRadScaleRad="111770" custRadScaleInc="-8001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96DFB867-5604-4EA7-9ABC-CC82A63F5867}" type="pres">
      <dgm:prSet presAssocID="{B4BC07D1-13E5-4B3A-A8EF-6F05298BF887}" presName="parTrans" presStyleLbl="bgSibTrans2D1" presStyleIdx="2" presStyleCnt="6" custLinFactNeighborX="3361" custLinFactNeighborY="23431"/>
      <dgm:spPr/>
      <dgm:t>
        <a:bodyPr/>
        <a:lstStyle/>
        <a:p>
          <a:endParaRPr lang="it-IT"/>
        </a:p>
      </dgm:t>
    </dgm:pt>
    <dgm:pt modelId="{01FA5AA4-438F-4113-96B6-400817AB66FD}" type="pres">
      <dgm:prSet presAssocID="{A3D33C64-1A32-4E8C-A087-94C988C68D21}" presName="node" presStyleLbl="node1" presStyleIdx="2" presStyleCnt="6" custScaleX="112810" custScaleY="102146" custRadScaleRad="98691" custRadScaleInc="-9174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E77C9738-A8B9-486A-BF6B-A0069D6886DC}" type="pres">
      <dgm:prSet presAssocID="{6230511B-49BB-45AF-9271-D0791C2570AB}" presName="parTrans" presStyleLbl="bgSibTrans2D1" presStyleIdx="3" presStyleCnt="6" custLinFactNeighborX="-5783" custLinFactNeighborY="27852"/>
      <dgm:spPr/>
      <dgm:t>
        <a:bodyPr/>
        <a:lstStyle/>
        <a:p>
          <a:endParaRPr lang="it-IT"/>
        </a:p>
      </dgm:t>
    </dgm:pt>
    <dgm:pt modelId="{9B3DCD7A-AFE8-4012-BA96-5E21649B4090}" type="pres">
      <dgm:prSet presAssocID="{761AF986-70B0-45F7-9B38-96382461A731}" presName="node" presStyleLbl="node1" presStyleIdx="3" presStyleCnt="6" custScaleX="112351" custScaleY="108183" custRadScaleRad="99594" custRadScaleInc="19104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4FDE3AB4-10B3-4FC8-9891-D7D90875CB41}" type="pres">
      <dgm:prSet presAssocID="{615CF142-429C-47E3-8B2B-A868DDD60AB6}" presName="parTrans" presStyleLbl="bgSibTrans2D1" presStyleIdx="4" presStyleCnt="6" custLinFactNeighborX="-8109" custLinFactNeighborY="8809"/>
      <dgm:spPr/>
      <dgm:t>
        <a:bodyPr/>
        <a:lstStyle/>
        <a:p>
          <a:endParaRPr lang="it-IT"/>
        </a:p>
      </dgm:t>
    </dgm:pt>
    <dgm:pt modelId="{37F25DA2-B143-4F18-95A6-EF959928AEED}" type="pres">
      <dgm:prSet presAssocID="{8B29449B-F0BD-4CCF-8D82-4183F4CB14FC}" presName="node" presStyleLbl="node1" presStyleIdx="4" presStyleCnt="6" custRadScaleRad="111271" custRadScaleInc="10310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E52F593E-F6D0-4436-A4E5-4B46ABE2130D}" type="pres">
      <dgm:prSet presAssocID="{57221CCA-3BEA-423C-A704-70FA638DAA7E}" presName="parTrans" presStyleLbl="bgSibTrans2D1" presStyleIdx="5" presStyleCnt="6" custLinFactNeighborX="-9571" custLinFactNeighborY="-9260"/>
      <dgm:spPr/>
      <dgm:t>
        <a:bodyPr/>
        <a:lstStyle/>
        <a:p>
          <a:endParaRPr lang="it-IT"/>
        </a:p>
      </dgm:t>
    </dgm:pt>
    <dgm:pt modelId="{96CFC632-D45C-4AD5-9C8C-077D496E0385}" type="pres">
      <dgm:prSet presAssocID="{621AE32C-302F-4892-82EC-4C510D2DD123}" presName="node" presStyleLbl="node1" presStyleIdx="5" presStyleCnt="6" custScaleX="108630" custScaleY="115742" custRadScaleRad="101432" custRadScaleInc="-16377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</dgm:ptLst>
  <dgm:cxnLst>
    <dgm:cxn modelId="{A6B59602-479D-41D1-92C5-B611C9D5A7D5}" type="presOf" srcId="{B4BC07D1-13E5-4B3A-A8EF-6F05298BF887}" destId="{96DFB867-5604-4EA7-9ABC-CC82A63F5867}" srcOrd="0" destOrd="0" presId="urn:microsoft.com/office/officeart/2005/8/layout/radial4"/>
    <dgm:cxn modelId="{3DEC9E4F-926E-4FB4-BDBB-CEA06CFE37C9}" type="presOf" srcId="{615CF142-429C-47E3-8B2B-A868DDD60AB6}" destId="{4FDE3AB4-10B3-4FC8-9891-D7D90875CB41}" srcOrd="0" destOrd="0" presId="urn:microsoft.com/office/officeart/2005/8/layout/radial4"/>
    <dgm:cxn modelId="{711FE11E-9D6A-43AE-801C-15645D18D41A}" srcId="{3B786CCC-B0BD-456D-BFB6-BEB1E78E7DC1}" destId="{8301FEB6-EC6C-4A51-8F86-7948A0EC619C}" srcOrd="0" destOrd="0" parTransId="{50730E9C-FDD1-4A98-8573-127FAD98910D}" sibTransId="{A8A395B7-4084-4DA5-A520-E45EC925D042}"/>
    <dgm:cxn modelId="{1C64D427-A2DC-4F1E-BB88-AA988007622C}" type="presOf" srcId="{35A4475D-9307-477A-83D9-699872891B5F}" destId="{E841FE5B-8FD5-426A-9DAF-C1D92456730A}" srcOrd="0" destOrd="0" presId="urn:microsoft.com/office/officeart/2005/8/layout/radial4"/>
    <dgm:cxn modelId="{CE8CE994-6234-4A17-AF31-B863A653F569}" srcId="{8301FEB6-EC6C-4A51-8F86-7948A0EC619C}" destId="{621AE32C-302F-4892-82EC-4C510D2DD123}" srcOrd="5" destOrd="0" parTransId="{57221CCA-3BEA-423C-A704-70FA638DAA7E}" sibTransId="{70BA3571-23CD-4959-B777-C50C4B215DE3}"/>
    <dgm:cxn modelId="{EF70DFCB-0EC4-4D65-A7EA-3D7035B0C83B}" type="presOf" srcId="{8B29449B-F0BD-4CCF-8D82-4183F4CB14FC}" destId="{37F25DA2-B143-4F18-95A6-EF959928AEED}" srcOrd="0" destOrd="0" presId="urn:microsoft.com/office/officeart/2005/8/layout/radial4"/>
    <dgm:cxn modelId="{1976323D-8C80-4300-8301-A4E258BECB91}" type="presOf" srcId="{761AF986-70B0-45F7-9B38-96382461A731}" destId="{9B3DCD7A-AFE8-4012-BA96-5E21649B4090}" srcOrd="0" destOrd="0" presId="urn:microsoft.com/office/officeart/2005/8/layout/radial4"/>
    <dgm:cxn modelId="{74017D4A-BE7E-4812-B809-E62B908ADF8B}" type="presOf" srcId="{8301FEB6-EC6C-4A51-8F86-7948A0EC619C}" destId="{C7056195-4779-46A8-8265-18F49CAEA90E}" srcOrd="0" destOrd="0" presId="urn:microsoft.com/office/officeart/2005/8/layout/radial4"/>
    <dgm:cxn modelId="{1495E01F-D636-4D32-A732-6F19692F964C}" type="presOf" srcId="{6230511B-49BB-45AF-9271-D0791C2570AB}" destId="{E77C9738-A8B9-486A-BF6B-A0069D6886DC}" srcOrd="0" destOrd="0" presId="urn:microsoft.com/office/officeart/2005/8/layout/radial4"/>
    <dgm:cxn modelId="{E2915453-0E1D-4D52-B81E-3A0E64D0EE68}" srcId="{8301FEB6-EC6C-4A51-8F86-7948A0EC619C}" destId="{8B99521C-51DE-4FA9-A267-3007D43C5EDE}" srcOrd="1" destOrd="0" parTransId="{196E9E9E-D8CA-4C99-8493-E209DED97D92}" sibTransId="{79E0F6BC-77B6-46C7-850A-407DC658F141}"/>
    <dgm:cxn modelId="{C80D75FE-A179-4D00-A031-E4E16E00892F}" srcId="{8301FEB6-EC6C-4A51-8F86-7948A0EC619C}" destId="{A3D33C64-1A32-4E8C-A087-94C988C68D21}" srcOrd="2" destOrd="0" parTransId="{B4BC07D1-13E5-4B3A-A8EF-6F05298BF887}" sibTransId="{A7B63002-E920-4381-8FBD-DFC3DD2A9CCC}"/>
    <dgm:cxn modelId="{E1F9FC26-825B-4286-BB06-1158485D986F}" srcId="{8301FEB6-EC6C-4A51-8F86-7948A0EC619C}" destId="{8B29449B-F0BD-4CCF-8D82-4183F4CB14FC}" srcOrd="4" destOrd="0" parTransId="{615CF142-429C-47E3-8B2B-A868DDD60AB6}" sibTransId="{74BA1405-C56E-40C4-A0B5-52BE309AE57C}"/>
    <dgm:cxn modelId="{266FB74D-A8AE-477C-B116-A8650EF1D4B5}" type="presOf" srcId="{196E9E9E-D8CA-4C99-8493-E209DED97D92}" destId="{1596B2BD-CC93-4567-AACD-963DC5E200B8}" srcOrd="0" destOrd="0" presId="urn:microsoft.com/office/officeart/2005/8/layout/radial4"/>
    <dgm:cxn modelId="{488B02DC-0200-43B0-8629-1B2595E07206}" type="presOf" srcId="{3B786CCC-B0BD-456D-BFB6-BEB1E78E7DC1}" destId="{29C5CD9B-0DAD-4A54-98B0-3552634A411C}" srcOrd="0" destOrd="0" presId="urn:microsoft.com/office/officeart/2005/8/layout/radial4"/>
    <dgm:cxn modelId="{2DCB9F95-3225-4AE9-A191-C54D5958E9B2}" type="presOf" srcId="{621AE32C-302F-4892-82EC-4C510D2DD123}" destId="{96CFC632-D45C-4AD5-9C8C-077D496E0385}" srcOrd="0" destOrd="0" presId="urn:microsoft.com/office/officeart/2005/8/layout/radial4"/>
    <dgm:cxn modelId="{6E9E2F44-A0CE-48E6-8A4A-B1744E9E66F1}" type="presOf" srcId="{A3D33C64-1A32-4E8C-A087-94C988C68D21}" destId="{01FA5AA4-438F-4113-96B6-400817AB66FD}" srcOrd="0" destOrd="0" presId="urn:microsoft.com/office/officeart/2005/8/layout/radial4"/>
    <dgm:cxn modelId="{EFB41F28-6638-4596-A3A4-2579F073E515}" type="presOf" srcId="{8B99521C-51DE-4FA9-A267-3007D43C5EDE}" destId="{9C41575F-496E-48D8-A844-72F7646F53AC}" srcOrd="0" destOrd="0" presId="urn:microsoft.com/office/officeart/2005/8/layout/radial4"/>
    <dgm:cxn modelId="{6CCD52F3-BB29-4AF9-8BBE-4CAD2DBEE968}" type="presOf" srcId="{57221CCA-3BEA-423C-A704-70FA638DAA7E}" destId="{E52F593E-F6D0-4436-A4E5-4B46ABE2130D}" srcOrd="0" destOrd="0" presId="urn:microsoft.com/office/officeart/2005/8/layout/radial4"/>
    <dgm:cxn modelId="{13C2A583-5495-456D-B8CA-48835A523540}" srcId="{8301FEB6-EC6C-4A51-8F86-7948A0EC619C}" destId="{761AF986-70B0-45F7-9B38-96382461A731}" srcOrd="3" destOrd="0" parTransId="{6230511B-49BB-45AF-9271-D0791C2570AB}" sibTransId="{35795F1A-7FD0-4677-B638-20ED0D728882}"/>
    <dgm:cxn modelId="{F4116338-1542-44C3-B253-E4078018EA28}" srcId="{8301FEB6-EC6C-4A51-8F86-7948A0EC619C}" destId="{35A4475D-9307-477A-83D9-699872891B5F}" srcOrd="0" destOrd="0" parTransId="{7BBA023F-DACE-4940-B34F-1F1BF85F38C3}" sibTransId="{7F8FB377-77C7-4672-A37A-82D8B8C6C531}"/>
    <dgm:cxn modelId="{E33342C2-036E-4B79-8F03-BB0C835B7F0F}" type="presOf" srcId="{7BBA023F-DACE-4940-B34F-1F1BF85F38C3}" destId="{6F93E85E-DC60-4986-8473-E5FFDC6A139C}" srcOrd="0" destOrd="0" presId="urn:microsoft.com/office/officeart/2005/8/layout/radial4"/>
    <dgm:cxn modelId="{D92F4CEF-F08E-4C52-9B0F-7235C0404860}" type="presParOf" srcId="{29C5CD9B-0DAD-4A54-98B0-3552634A411C}" destId="{C7056195-4779-46A8-8265-18F49CAEA90E}" srcOrd="0" destOrd="0" presId="urn:microsoft.com/office/officeart/2005/8/layout/radial4"/>
    <dgm:cxn modelId="{5946C773-3616-42A8-92E2-44072C3093F0}" type="presParOf" srcId="{29C5CD9B-0DAD-4A54-98B0-3552634A411C}" destId="{6F93E85E-DC60-4986-8473-E5FFDC6A139C}" srcOrd="1" destOrd="0" presId="urn:microsoft.com/office/officeart/2005/8/layout/radial4"/>
    <dgm:cxn modelId="{F8D84665-6202-4AD7-95C0-C1B88F904088}" type="presParOf" srcId="{29C5CD9B-0DAD-4A54-98B0-3552634A411C}" destId="{E841FE5B-8FD5-426A-9DAF-C1D92456730A}" srcOrd="2" destOrd="0" presId="urn:microsoft.com/office/officeart/2005/8/layout/radial4"/>
    <dgm:cxn modelId="{5CA2C268-C39C-4B1E-A050-FE6843E63EB3}" type="presParOf" srcId="{29C5CD9B-0DAD-4A54-98B0-3552634A411C}" destId="{1596B2BD-CC93-4567-AACD-963DC5E200B8}" srcOrd="3" destOrd="0" presId="urn:microsoft.com/office/officeart/2005/8/layout/radial4"/>
    <dgm:cxn modelId="{63AC3F15-F8A5-4C35-AC94-596F3B0C4ACC}" type="presParOf" srcId="{29C5CD9B-0DAD-4A54-98B0-3552634A411C}" destId="{9C41575F-496E-48D8-A844-72F7646F53AC}" srcOrd="4" destOrd="0" presId="urn:microsoft.com/office/officeart/2005/8/layout/radial4"/>
    <dgm:cxn modelId="{67F03C87-B12F-446F-8D19-E0D4841B2994}" type="presParOf" srcId="{29C5CD9B-0DAD-4A54-98B0-3552634A411C}" destId="{96DFB867-5604-4EA7-9ABC-CC82A63F5867}" srcOrd="5" destOrd="0" presId="urn:microsoft.com/office/officeart/2005/8/layout/radial4"/>
    <dgm:cxn modelId="{4E1EC367-0969-4442-8DAA-7274D8DE2F64}" type="presParOf" srcId="{29C5CD9B-0DAD-4A54-98B0-3552634A411C}" destId="{01FA5AA4-438F-4113-96B6-400817AB66FD}" srcOrd="6" destOrd="0" presId="urn:microsoft.com/office/officeart/2005/8/layout/radial4"/>
    <dgm:cxn modelId="{6D0F2190-8F54-4134-8B73-958C919237BC}" type="presParOf" srcId="{29C5CD9B-0DAD-4A54-98B0-3552634A411C}" destId="{E77C9738-A8B9-486A-BF6B-A0069D6886DC}" srcOrd="7" destOrd="0" presId="urn:microsoft.com/office/officeart/2005/8/layout/radial4"/>
    <dgm:cxn modelId="{58F012D4-D13B-4558-B2D4-93FC6E277FC0}" type="presParOf" srcId="{29C5CD9B-0DAD-4A54-98B0-3552634A411C}" destId="{9B3DCD7A-AFE8-4012-BA96-5E21649B4090}" srcOrd="8" destOrd="0" presId="urn:microsoft.com/office/officeart/2005/8/layout/radial4"/>
    <dgm:cxn modelId="{27B142B4-6C61-4E1A-8761-83106A71A4D2}" type="presParOf" srcId="{29C5CD9B-0DAD-4A54-98B0-3552634A411C}" destId="{4FDE3AB4-10B3-4FC8-9891-D7D90875CB41}" srcOrd="9" destOrd="0" presId="urn:microsoft.com/office/officeart/2005/8/layout/radial4"/>
    <dgm:cxn modelId="{3A79A109-7BE3-41B9-AF0E-FA24FA66540A}" type="presParOf" srcId="{29C5CD9B-0DAD-4A54-98B0-3552634A411C}" destId="{37F25DA2-B143-4F18-95A6-EF959928AEED}" srcOrd="10" destOrd="0" presId="urn:microsoft.com/office/officeart/2005/8/layout/radial4"/>
    <dgm:cxn modelId="{4768B7FA-617D-4155-AA4C-1DE98E7EBD17}" type="presParOf" srcId="{29C5CD9B-0DAD-4A54-98B0-3552634A411C}" destId="{E52F593E-F6D0-4436-A4E5-4B46ABE2130D}" srcOrd="11" destOrd="0" presId="urn:microsoft.com/office/officeart/2005/8/layout/radial4"/>
    <dgm:cxn modelId="{9A68024A-97E0-474F-8D72-183B68471E9C}" type="presParOf" srcId="{29C5CD9B-0DAD-4A54-98B0-3552634A411C}" destId="{96CFC632-D45C-4AD5-9C8C-077D496E0385}" srcOrd="12" destOrd="0" presId="urn:microsoft.com/office/officeart/2005/8/layout/radial4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7F98E4D8-E1E9-4FCA-BEC4-924CAEAC2C5F}" type="doc">
      <dgm:prSet loTypeId="urn:microsoft.com/office/officeart/2005/8/layout/arrow5" loCatId="relationship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en-GB"/>
        </a:p>
      </dgm:t>
    </dgm:pt>
    <dgm:pt modelId="{849B6AD6-4913-4673-B5EF-46E79EF8458A}">
      <dgm:prSet phldrT="[Testo]" custT="1"/>
      <dgm:spPr>
        <a:solidFill>
          <a:srgbClr val="FF0000"/>
        </a:solidFill>
      </dgm:spPr>
      <dgm:t>
        <a:bodyPr/>
        <a:lstStyle/>
        <a:p>
          <a:r>
            <a:rPr lang="en-GB" sz="22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National Trade Unions </a:t>
          </a:r>
          <a:endParaRPr lang="en-GB" sz="2200" dirty="0"/>
        </a:p>
      </dgm:t>
    </dgm:pt>
    <dgm:pt modelId="{BC34A688-C39E-40D5-868C-DD0FFB774ECD}" type="parTrans" cxnId="{3B98C605-C3D9-475B-AFE1-596200D7B475}">
      <dgm:prSet/>
      <dgm:spPr/>
      <dgm:t>
        <a:bodyPr/>
        <a:lstStyle/>
        <a:p>
          <a:endParaRPr lang="en-GB"/>
        </a:p>
      </dgm:t>
    </dgm:pt>
    <dgm:pt modelId="{FB3635BA-F4BB-4DCD-A760-3B7C04A64785}" type="sibTrans" cxnId="{3B98C605-C3D9-475B-AFE1-596200D7B475}">
      <dgm:prSet/>
      <dgm:spPr/>
      <dgm:t>
        <a:bodyPr/>
        <a:lstStyle/>
        <a:p>
          <a:endParaRPr lang="en-GB"/>
        </a:p>
      </dgm:t>
    </dgm:pt>
    <dgm:pt modelId="{2D2BF21E-C87D-4C78-B17E-18E413A09B0C}">
      <dgm:prSet phldrT="[Testo]"/>
      <dgm:spPr/>
      <dgm:t>
        <a:bodyPr/>
        <a:lstStyle/>
        <a:p>
          <a:r>
            <a:rPr lang="en-GB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Universities</a:t>
          </a:r>
        </a:p>
        <a:p>
          <a:r>
            <a:rPr lang="en-GB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Research institute </a:t>
          </a:r>
          <a:endParaRPr lang="en-GB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99A65F5E-307D-4F57-8B2E-C9FF03174A80}" type="parTrans" cxnId="{840ACAE3-55A7-487B-80DF-C0AA2CFC478B}">
      <dgm:prSet/>
      <dgm:spPr/>
      <dgm:t>
        <a:bodyPr/>
        <a:lstStyle/>
        <a:p>
          <a:endParaRPr lang="en-GB"/>
        </a:p>
      </dgm:t>
    </dgm:pt>
    <dgm:pt modelId="{B4C24097-7EDD-43C3-A523-E1DEA1FA962F}" type="sibTrans" cxnId="{840ACAE3-55A7-487B-80DF-C0AA2CFC478B}">
      <dgm:prSet/>
      <dgm:spPr/>
      <dgm:t>
        <a:bodyPr/>
        <a:lstStyle/>
        <a:p>
          <a:endParaRPr lang="en-GB"/>
        </a:p>
      </dgm:t>
    </dgm:pt>
    <dgm:pt modelId="{64EC5300-E9EF-4E59-8D23-7A126259488B}">
      <dgm:prSet/>
      <dgm:spPr>
        <a:solidFill>
          <a:srgbClr val="0070C0"/>
        </a:solidFill>
      </dgm:spPr>
      <dgm:t>
        <a:bodyPr/>
        <a:lstStyle/>
        <a:p>
          <a:endParaRPr lang="en-GB" dirty="0"/>
        </a:p>
      </dgm:t>
    </dgm:pt>
    <dgm:pt modelId="{AE9FA393-6790-4A92-A655-EB0706E3BEE6}" type="parTrans" cxnId="{A48D1FD6-A757-4F02-942D-4C61F36F2607}">
      <dgm:prSet/>
      <dgm:spPr/>
      <dgm:t>
        <a:bodyPr/>
        <a:lstStyle/>
        <a:p>
          <a:endParaRPr lang="en-GB"/>
        </a:p>
      </dgm:t>
    </dgm:pt>
    <dgm:pt modelId="{A12AFD47-7F2D-40EE-848F-4EAC3346C474}" type="sibTrans" cxnId="{A48D1FD6-A757-4F02-942D-4C61F36F2607}">
      <dgm:prSet/>
      <dgm:spPr/>
      <dgm:t>
        <a:bodyPr/>
        <a:lstStyle/>
        <a:p>
          <a:endParaRPr lang="en-GB"/>
        </a:p>
      </dgm:t>
    </dgm:pt>
    <dgm:pt modelId="{880497F6-19E6-45B4-9C6F-7A18F897D54C}">
      <dgm:prSet/>
      <dgm:spPr>
        <a:solidFill>
          <a:srgbClr val="FF6600"/>
        </a:solidFill>
      </dgm:spPr>
      <dgm:t>
        <a:bodyPr/>
        <a:lstStyle/>
        <a:p>
          <a:endParaRPr lang="en-GB" dirty="0"/>
        </a:p>
      </dgm:t>
    </dgm:pt>
    <dgm:pt modelId="{406E0BEB-6768-475B-94C9-A39AE10612DE}" type="parTrans" cxnId="{80C0BEF8-4148-46BA-846B-531240CBDECC}">
      <dgm:prSet/>
      <dgm:spPr/>
      <dgm:t>
        <a:bodyPr/>
        <a:lstStyle/>
        <a:p>
          <a:endParaRPr lang="en-GB"/>
        </a:p>
      </dgm:t>
    </dgm:pt>
    <dgm:pt modelId="{43189618-DA6E-44BC-9745-EE7C0BF0EE17}" type="sibTrans" cxnId="{80C0BEF8-4148-46BA-846B-531240CBDECC}">
      <dgm:prSet/>
      <dgm:spPr/>
      <dgm:t>
        <a:bodyPr/>
        <a:lstStyle/>
        <a:p>
          <a:endParaRPr lang="en-GB"/>
        </a:p>
      </dgm:t>
    </dgm:pt>
    <dgm:pt modelId="{9602DFC1-3117-4C84-BEAA-0DCA588BF990}">
      <dgm:prSet/>
      <dgm:spPr>
        <a:solidFill>
          <a:srgbClr val="00B050"/>
        </a:solidFill>
      </dgm:spPr>
      <dgm:t>
        <a:bodyPr/>
        <a:lstStyle/>
        <a:p>
          <a:endParaRPr lang="en-GB" dirty="0"/>
        </a:p>
      </dgm:t>
    </dgm:pt>
    <dgm:pt modelId="{3F916E92-C93A-44D5-A751-54D129FE4A3B}" type="parTrans" cxnId="{231A1C2A-50A5-4665-A76E-C21FFFDE679F}">
      <dgm:prSet/>
      <dgm:spPr/>
      <dgm:t>
        <a:bodyPr/>
        <a:lstStyle/>
        <a:p>
          <a:endParaRPr lang="en-GB"/>
        </a:p>
      </dgm:t>
    </dgm:pt>
    <dgm:pt modelId="{DAB38F20-A541-4688-8D6F-BAE960E844A1}" type="sibTrans" cxnId="{231A1C2A-50A5-4665-A76E-C21FFFDE679F}">
      <dgm:prSet/>
      <dgm:spPr/>
      <dgm:t>
        <a:bodyPr/>
        <a:lstStyle/>
        <a:p>
          <a:endParaRPr lang="en-GB"/>
        </a:p>
      </dgm:t>
    </dgm:pt>
    <dgm:pt modelId="{BF84F85B-57B3-4BCA-98C0-880F8C7E0C66}" type="pres">
      <dgm:prSet presAssocID="{7F98E4D8-E1E9-4FCA-BEC4-924CAEAC2C5F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GB"/>
        </a:p>
      </dgm:t>
    </dgm:pt>
    <dgm:pt modelId="{0CB73592-D69F-4139-9882-3E9D38CD5F6B}" type="pres">
      <dgm:prSet presAssocID="{849B6AD6-4913-4673-B5EF-46E79EF8458A}" presName="arrow" presStyleLbl="node1" presStyleIdx="0" presStyleCnt="5" custScaleX="120244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3BA6B701-E551-4323-8D4D-2A39B77CE9B0}" type="pres">
      <dgm:prSet presAssocID="{9602DFC1-3117-4C84-BEAA-0DCA588BF990}" presName="arrow" presStyleLbl="node1" presStyleIdx="1" presStyleCnt="5" custRadScaleRad="98932" custRadScaleInc="2794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11D68AC3-2963-4967-8BCE-7F6CE07D3AAA}" type="pres">
      <dgm:prSet presAssocID="{64EC5300-E9EF-4E59-8D23-7A126259488B}" presName="arrow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F13F50ED-5C11-4869-9420-E9A21ABE73CF}" type="pres">
      <dgm:prSet presAssocID="{880497F6-19E6-45B4-9C6F-7A18F897D54C}" presName="arrow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7E5FD393-C1D0-4F81-9CA0-A0B3F73C7D01}" type="pres">
      <dgm:prSet presAssocID="{2D2BF21E-C87D-4C78-B17E-18E413A09B0C}" presName="arrow" presStyleLbl="node1" presStyleIdx="4" presStyleCnt="5" custScaleY="109271" custRadScaleRad="98932" custRadScaleInc="-2794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</dgm:ptLst>
  <dgm:cxnLst>
    <dgm:cxn modelId="{231A1C2A-50A5-4665-A76E-C21FFFDE679F}" srcId="{7F98E4D8-E1E9-4FCA-BEC4-924CAEAC2C5F}" destId="{9602DFC1-3117-4C84-BEAA-0DCA588BF990}" srcOrd="1" destOrd="0" parTransId="{3F916E92-C93A-44D5-A751-54D129FE4A3B}" sibTransId="{DAB38F20-A541-4688-8D6F-BAE960E844A1}"/>
    <dgm:cxn modelId="{9431F8DE-B3EF-47D3-84B5-F09984051278}" type="presOf" srcId="{7F98E4D8-E1E9-4FCA-BEC4-924CAEAC2C5F}" destId="{BF84F85B-57B3-4BCA-98C0-880F8C7E0C66}" srcOrd="0" destOrd="0" presId="urn:microsoft.com/office/officeart/2005/8/layout/arrow5"/>
    <dgm:cxn modelId="{36503B26-4CE0-4B78-AE43-9E1E48E73002}" type="presOf" srcId="{9602DFC1-3117-4C84-BEAA-0DCA588BF990}" destId="{3BA6B701-E551-4323-8D4D-2A39B77CE9B0}" srcOrd="0" destOrd="0" presId="urn:microsoft.com/office/officeart/2005/8/layout/arrow5"/>
    <dgm:cxn modelId="{A8A83ADE-6389-4A53-82C2-61251DD9802D}" type="presOf" srcId="{2D2BF21E-C87D-4C78-B17E-18E413A09B0C}" destId="{7E5FD393-C1D0-4F81-9CA0-A0B3F73C7D01}" srcOrd="0" destOrd="0" presId="urn:microsoft.com/office/officeart/2005/8/layout/arrow5"/>
    <dgm:cxn modelId="{80C0BEF8-4148-46BA-846B-531240CBDECC}" srcId="{7F98E4D8-E1E9-4FCA-BEC4-924CAEAC2C5F}" destId="{880497F6-19E6-45B4-9C6F-7A18F897D54C}" srcOrd="3" destOrd="0" parTransId="{406E0BEB-6768-475B-94C9-A39AE10612DE}" sibTransId="{43189618-DA6E-44BC-9745-EE7C0BF0EE17}"/>
    <dgm:cxn modelId="{E2D13AF9-862C-48D4-8258-9ECDE9697774}" type="presOf" srcId="{64EC5300-E9EF-4E59-8D23-7A126259488B}" destId="{11D68AC3-2963-4967-8BCE-7F6CE07D3AAA}" srcOrd="0" destOrd="0" presId="urn:microsoft.com/office/officeart/2005/8/layout/arrow5"/>
    <dgm:cxn modelId="{840ACAE3-55A7-487B-80DF-C0AA2CFC478B}" srcId="{7F98E4D8-E1E9-4FCA-BEC4-924CAEAC2C5F}" destId="{2D2BF21E-C87D-4C78-B17E-18E413A09B0C}" srcOrd="4" destOrd="0" parTransId="{99A65F5E-307D-4F57-8B2E-C9FF03174A80}" sibTransId="{B4C24097-7EDD-43C3-A523-E1DEA1FA962F}"/>
    <dgm:cxn modelId="{A48D1FD6-A757-4F02-942D-4C61F36F2607}" srcId="{7F98E4D8-E1E9-4FCA-BEC4-924CAEAC2C5F}" destId="{64EC5300-E9EF-4E59-8D23-7A126259488B}" srcOrd="2" destOrd="0" parTransId="{AE9FA393-6790-4A92-A655-EB0706E3BEE6}" sibTransId="{A12AFD47-7F2D-40EE-848F-4EAC3346C474}"/>
    <dgm:cxn modelId="{3B98C605-C3D9-475B-AFE1-596200D7B475}" srcId="{7F98E4D8-E1E9-4FCA-BEC4-924CAEAC2C5F}" destId="{849B6AD6-4913-4673-B5EF-46E79EF8458A}" srcOrd="0" destOrd="0" parTransId="{BC34A688-C39E-40D5-868C-DD0FFB774ECD}" sibTransId="{FB3635BA-F4BB-4DCD-A760-3B7C04A64785}"/>
    <dgm:cxn modelId="{1B249C76-D3D1-418C-9A79-2D6A30846EB7}" type="presOf" srcId="{849B6AD6-4913-4673-B5EF-46E79EF8458A}" destId="{0CB73592-D69F-4139-9882-3E9D38CD5F6B}" srcOrd="0" destOrd="0" presId="urn:microsoft.com/office/officeart/2005/8/layout/arrow5"/>
    <dgm:cxn modelId="{7BCA56E2-1540-47AD-A84B-F806B25C90CB}" type="presOf" srcId="{880497F6-19E6-45B4-9C6F-7A18F897D54C}" destId="{F13F50ED-5C11-4869-9420-E9A21ABE73CF}" srcOrd="0" destOrd="0" presId="urn:microsoft.com/office/officeart/2005/8/layout/arrow5"/>
    <dgm:cxn modelId="{1AEB4923-0F39-46DC-8DC4-AB9FA67DB328}" type="presParOf" srcId="{BF84F85B-57B3-4BCA-98C0-880F8C7E0C66}" destId="{0CB73592-D69F-4139-9882-3E9D38CD5F6B}" srcOrd="0" destOrd="0" presId="urn:microsoft.com/office/officeart/2005/8/layout/arrow5"/>
    <dgm:cxn modelId="{DFB3D418-91CB-4F40-8E58-D1172E1EDA0B}" type="presParOf" srcId="{BF84F85B-57B3-4BCA-98C0-880F8C7E0C66}" destId="{3BA6B701-E551-4323-8D4D-2A39B77CE9B0}" srcOrd="1" destOrd="0" presId="urn:microsoft.com/office/officeart/2005/8/layout/arrow5"/>
    <dgm:cxn modelId="{0E33A081-3AAD-4207-8D29-A63441FB3464}" type="presParOf" srcId="{BF84F85B-57B3-4BCA-98C0-880F8C7E0C66}" destId="{11D68AC3-2963-4967-8BCE-7F6CE07D3AAA}" srcOrd="2" destOrd="0" presId="urn:microsoft.com/office/officeart/2005/8/layout/arrow5"/>
    <dgm:cxn modelId="{537AD5C4-7A3A-4C68-A17F-04EBE3150D5C}" type="presParOf" srcId="{BF84F85B-57B3-4BCA-98C0-880F8C7E0C66}" destId="{F13F50ED-5C11-4869-9420-E9A21ABE73CF}" srcOrd="3" destOrd="0" presId="urn:microsoft.com/office/officeart/2005/8/layout/arrow5"/>
    <dgm:cxn modelId="{7AD22BA6-F2DF-4B76-BC59-6B63957D6BE9}" type="presParOf" srcId="{BF84F85B-57B3-4BCA-98C0-880F8C7E0C66}" destId="{7E5FD393-C1D0-4F81-9CA0-A0B3F73C7D01}" srcOrd="4" destOrd="0" presId="urn:microsoft.com/office/officeart/2005/8/layout/arrow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D8E50AAD-939A-4560-AEA5-61EBCFB1E67B}" type="doc">
      <dgm:prSet loTypeId="urn:microsoft.com/office/officeart/2005/8/layout/radial2" loCatId="relationship" qsTypeId="urn:microsoft.com/office/officeart/2005/8/quickstyle/simple4" qsCatId="simple" csTypeId="urn:microsoft.com/office/officeart/2005/8/colors/colorful1#1" csCatId="colorful" phldr="1"/>
      <dgm:spPr/>
      <dgm:t>
        <a:bodyPr/>
        <a:lstStyle/>
        <a:p>
          <a:endParaRPr lang="en-GB"/>
        </a:p>
      </dgm:t>
    </dgm:pt>
    <dgm:pt modelId="{6E4D8F35-C8F4-4F5D-B569-3D1595DFFECF}">
      <dgm:prSet phldrT="[Testo]" custT="1"/>
      <dgm:spPr/>
      <dgm:t>
        <a:bodyPr/>
        <a:lstStyle/>
        <a:p>
          <a:r>
            <a:rPr lang="en-GB" sz="15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APPLICANT</a:t>
          </a:r>
        </a:p>
      </dgm:t>
    </dgm:pt>
    <dgm:pt modelId="{274C1D79-FB75-4CFE-88D9-AECAE6B490DA}" type="parTrans" cxnId="{6E2B842E-AA66-442E-9B8F-B4DBBD4C8A4D}">
      <dgm:prSet/>
      <dgm:spPr/>
      <dgm:t>
        <a:bodyPr/>
        <a:lstStyle/>
        <a:p>
          <a:endParaRPr lang="en-GB"/>
        </a:p>
      </dgm:t>
    </dgm:pt>
    <dgm:pt modelId="{0D8836FB-D960-4578-ACC6-4D97C67E76D4}" type="sibTrans" cxnId="{6E2B842E-AA66-442E-9B8F-B4DBBD4C8A4D}">
      <dgm:prSet/>
      <dgm:spPr/>
      <dgm:t>
        <a:bodyPr/>
        <a:lstStyle/>
        <a:p>
          <a:endParaRPr lang="en-GB"/>
        </a:p>
      </dgm:t>
    </dgm:pt>
    <dgm:pt modelId="{82A67094-ECB2-48F7-AC6C-7BF63C3BA754}">
      <dgm:prSet phldrT="[Testo]" custT="1"/>
      <dgm:spPr/>
      <dgm:t>
        <a:bodyPr/>
        <a:lstStyle/>
        <a:p>
          <a:r>
            <a:rPr lang="en-GB" sz="1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CO-APPLICANT</a:t>
          </a:r>
          <a:endParaRPr lang="en-GB" sz="14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5CAEEA17-07B2-42E2-B0C5-5ACCFAAF72E3}" type="parTrans" cxnId="{021B832E-8718-41A7-BA81-8258B93781B6}">
      <dgm:prSet/>
      <dgm:spPr/>
      <dgm:t>
        <a:bodyPr/>
        <a:lstStyle/>
        <a:p>
          <a:endParaRPr lang="en-GB"/>
        </a:p>
      </dgm:t>
    </dgm:pt>
    <dgm:pt modelId="{F58E1079-6A28-49B1-822F-5C8871CA5AA1}" type="sibTrans" cxnId="{021B832E-8718-41A7-BA81-8258B93781B6}">
      <dgm:prSet/>
      <dgm:spPr/>
      <dgm:t>
        <a:bodyPr/>
        <a:lstStyle/>
        <a:p>
          <a:endParaRPr lang="en-GB"/>
        </a:p>
      </dgm:t>
    </dgm:pt>
    <dgm:pt modelId="{8ED2FB08-117A-438D-A3B4-8F646F2912B5}">
      <dgm:prSet phldrT="[Testo]" custT="1"/>
      <dgm:spPr/>
      <dgm:t>
        <a:bodyPr/>
        <a:lstStyle/>
        <a:p>
          <a:r>
            <a:rPr lang="en-GB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8 TRADE UNIONS</a:t>
          </a:r>
        </a:p>
      </dgm:t>
    </dgm:pt>
    <dgm:pt modelId="{A44DF637-8372-481B-B79C-27B0168CA130}" type="parTrans" cxnId="{06DF7D56-BF45-4F59-8776-0AAECA728159}">
      <dgm:prSet/>
      <dgm:spPr/>
      <dgm:t>
        <a:bodyPr/>
        <a:lstStyle/>
        <a:p>
          <a:endParaRPr lang="en-GB"/>
        </a:p>
      </dgm:t>
    </dgm:pt>
    <dgm:pt modelId="{F7C1E1B3-4F44-4856-94E5-E4EF70829CF5}" type="sibTrans" cxnId="{06DF7D56-BF45-4F59-8776-0AAECA728159}">
      <dgm:prSet/>
      <dgm:spPr/>
      <dgm:t>
        <a:bodyPr/>
        <a:lstStyle/>
        <a:p>
          <a:endParaRPr lang="en-GB"/>
        </a:p>
      </dgm:t>
    </dgm:pt>
    <dgm:pt modelId="{10D8AA08-CBBF-4E5A-AB97-0B3F82380C9E}">
      <dgm:prSet phldrT="[Testo]" custT="1"/>
      <dgm:spPr/>
      <dgm:t>
        <a:bodyPr/>
        <a:lstStyle/>
        <a:p>
          <a:r>
            <a:rPr lang="en-GB" sz="15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ASSOCIATE </a:t>
          </a:r>
          <a:r>
            <a:rPr lang="en-GB" sz="15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ORGANIZATION</a:t>
          </a:r>
          <a:endParaRPr lang="en-GB" sz="15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968D21D3-7780-414D-B7E6-DB54A3ACB174}" type="parTrans" cxnId="{3769078A-19E2-41E8-8146-FB825E7B18F6}">
      <dgm:prSet/>
      <dgm:spPr/>
      <dgm:t>
        <a:bodyPr/>
        <a:lstStyle/>
        <a:p>
          <a:endParaRPr lang="it-IT"/>
        </a:p>
      </dgm:t>
    </dgm:pt>
    <dgm:pt modelId="{C2A1FA45-A684-4751-A1CF-6C5522501D21}" type="sibTrans" cxnId="{3769078A-19E2-41E8-8146-FB825E7B18F6}">
      <dgm:prSet/>
      <dgm:spPr/>
      <dgm:t>
        <a:bodyPr/>
        <a:lstStyle/>
        <a:p>
          <a:endParaRPr lang="it-IT"/>
        </a:p>
      </dgm:t>
    </dgm:pt>
    <dgm:pt modelId="{1DA8E6A5-D01A-4328-A7F9-F1E3036DB443}" type="pres">
      <dgm:prSet presAssocID="{D8E50AAD-939A-4560-AEA5-61EBCFB1E67B}" presName="composite" presStyleCnt="0">
        <dgm:presLayoutVars>
          <dgm:chMax val="5"/>
          <dgm:dir/>
          <dgm:animLvl val="ctr"/>
          <dgm:resizeHandles val="exact"/>
        </dgm:presLayoutVars>
      </dgm:prSet>
      <dgm:spPr/>
      <dgm:t>
        <a:bodyPr/>
        <a:lstStyle/>
        <a:p>
          <a:endParaRPr lang="it-IT"/>
        </a:p>
      </dgm:t>
    </dgm:pt>
    <dgm:pt modelId="{8CE0DE88-3D26-4F61-922E-89CBC70AE369}" type="pres">
      <dgm:prSet presAssocID="{D8E50AAD-939A-4560-AEA5-61EBCFB1E67B}" presName="cycle" presStyleCnt="0"/>
      <dgm:spPr/>
    </dgm:pt>
    <dgm:pt modelId="{EA5A3E22-5D60-4096-9210-8F21A438E597}" type="pres">
      <dgm:prSet presAssocID="{D8E50AAD-939A-4560-AEA5-61EBCFB1E67B}" presName="centerShape" presStyleCnt="0"/>
      <dgm:spPr/>
    </dgm:pt>
    <dgm:pt modelId="{7F807B42-392C-4106-AF30-929EDA7A108E}" type="pres">
      <dgm:prSet presAssocID="{D8E50AAD-939A-4560-AEA5-61EBCFB1E67B}" presName="connSite" presStyleLbl="node1" presStyleIdx="0" presStyleCnt="5"/>
      <dgm:spPr/>
    </dgm:pt>
    <dgm:pt modelId="{1DE5AD72-718B-41D7-9975-47C40CFC2269}" type="pres">
      <dgm:prSet presAssocID="{D8E50AAD-939A-4560-AEA5-61EBCFB1E67B}" presName="visible" presStyleLbl="node1" presStyleIdx="0" presStyleCnt="5" custScaleX="89641" custScaleY="86784" custLinFactNeighborX="-24248" custLinFactNeighborY="-11959"/>
      <dgm:spPr>
        <a:blipFill>
          <a:blip xmlns:r="http://schemas.openxmlformats.org/officeDocument/2006/relationships" r:embed="rId1" cstate="print">
            <a:extLst/>
          </a:blip>
          <a:srcRect/>
          <a:stretch>
            <a:fillRect l="-25000" r="-25000"/>
          </a:stretch>
        </a:blipFill>
      </dgm:spPr>
    </dgm:pt>
    <dgm:pt modelId="{B647E8C4-D424-4760-9D09-B5019A94E854}" type="pres">
      <dgm:prSet presAssocID="{274C1D79-FB75-4CFE-88D9-AECAE6B490DA}" presName="Name25" presStyleLbl="parChTrans1D1" presStyleIdx="0" presStyleCnt="4"/>
      <dgm:spPr/>
      <dgm:t>
        <a:bodyPr/>
        <a:lstStyle/>
        <a:p>
          <a:endParaRPr lang="it-IT"/>
        </a:p>
      </dgm:t>
    </dgm:pt>
    <dgm:pt modelId="{807DD7C8-E76B-403F-A029-282293239FD8}" type="pres">
      <dgm:prSet presAssocID="{6E4D8F35-C8F4-4F5D-B569-3D1595DFFECF}" presName="node" presStyleCnt="0"/>
      <dgm:spPr/>
    </dgm:pt>
    <dgm:pt modelId="{CEC487CA-0A6F-4E35-901F-DFD6E7B6CE39}" type="pres">
      <dgm:prSet presAssocID="{6E4D8F35-C8F4-4F5D-B569-3D1595DFFECF}" presName="parentNode" presStyleLbl="node1" presStyleIdx="1" presStyleCnt="5" custScaleX="103690" custScaleY="107283" custLinFactNeighborX="16162" custLinFactNeighborY="6074">
        <dgm:presLayoutVars>
          <dgm:chMax val="1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5E73C6EC-CE20-4278-8E63-CEC85212518F}" type="pres">
      <dgm:prSet presAssocID="{6E4D8F35-C8F4-4F5D-B569-3D1595DFFECF}" presName="childNode" presStyleLbl="revTx" presStyleIdx="0" presStyleCnt="0">
        <dgm:presLayoutVars>
          <dgm:bulletEnabled val="1"/>
        </dgm:presLayoutVars>
      </dgm:prSet>
      <dgm:spPr/>
    </dgm:pt>
    <dgm:pt modelId="{A2418BB1-DA0B-4129-8A40-ADBF93DBB52E}" type="pres">
      <dgm:prSet presAssocID="{5CAEEA17-07B2-42E2-B0C5-5ACCFAAF72E3}" presName="Name25" presStyleLbl="parChTrans1D1" presStyleIdx="1" presStyleCnt="4"/>
      <dgm:spPr/>
      <dgm:t>
        <a:bodyPr/>
        <a:lstStyle/>
        <a:p>
          <a:endParaRPr lang="it-IT"/>
        </a:p>
      </dgm:t>
    </dgm:pt>
    <dgm:pt modelId="{1396625C-465D-4D4A-86B9-8544E978E79B}" type="pres">
      <dgm:prSet presAssocID="{82A67094-ECB2-48F7-AC6C-7BF63C3BA754}" presName="node" presStyleCnt="0"/>
      <dgm:spPr/>
    </dgm:pt>
    <dgm:pt modelId="{10937778-FA34-454E-B156-0A871CFA8EB2}" type="pres">
      <dgm:prSet presAssocID="{82A67094-ECB2-48F7-AC6C-7BF63C3BA754}" presName="parentNode" presStyleLbl="node1" presStyleIdx="2" presStyleCnt="5" custScaleX="104351" custScaleY="104744" custLinFactNeighborX="6169" custLinFactNeighborY="-8741">
        <dgm:presLayoutVars>
          <dgm:chMax val="1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FA76E775-8782-45D0-A285-25A5B869A406}" type="pres">
      <dgm:prSet presAssocID="{82A67094-ECB2-48F7-AC6C-7BF63C3BA754}" presName="childNode" presStyleLbl="revTx" presStyleIdx="0" presStyleCnt="0">
        <dgm:presLayoutVars>
          <dgm:bulletEnabled val="1"/>
        </dgm:presLayoutVars>
      </dgm:prSet>
      <dgm:spPr/>
    </dgm:pt>
    <dgm:pt modelId="{693F98A0-2FE8-4458-B035-DABEC45B9307}" type="pres">
      <dgm:prSet presAssocID="{A44DF637-8372-481B-B79C-27B0168CA130}" presName="Name25" presStyleLbl="parChTrans1D1" presStyleIdx="2" presStyleCnt="4"/>
      <dgm:spPr/>
      <dgm:t>
        <a:bodyPr/>
        <a:lstStyle/>
        <a:p>
          <a:endParaRPr lang="it-IT"/>
        </a:p>
      </dgm:t>
    </dgm:pt>
    <dgm:pt modelId="{CDA9F7E9-65D8-4374-A1AB-E1379D5C8BB4}" type="pres">
      <dgm:prSet presAssocID="{8ED2FB08-117A-438D-A3B4-8F646F2912B5}" presName="node" presStyleCnt="0"/>
      <dgm:spPr/>
    </dgm:pt>
    <dgm:pt modelId="{3BD9840E-4D5A-4EF8-B633-214A61F8D0CC}" type="pres">
      <dgm:prSet presAssocID="{8ED2FB08-117A-438D-A3B4-8F646F2912B5}" presName="parentNode" presStyleLbl="node1" presStyleIdx="3" presStyleCnt="5" custScaleX="132496" custScaleY="125993" custLinFactNeighborX="7863" custLinFactNeighborY="-4684">
        <dgm:presLayoutVars>
          <dgm:chMax val="1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00AE494A-DDCE-4B82-B290-C9689192F09C}" type="pres">
      <dgm:prSet presAssocID="{8ED2FB08-117A-438D-A3B4-8F646F2912B5}" presName="childNode" presStyleLbl="revTx" presStyleIdx="0" presStyleCnt="0">
        <dgm:presLayoutVars>
          <dgm:bulletEnabled val="1"/>
        </dgm:presLayoutVars>
      </dgm:prSet>
      <dgm:spPr/>
    </dgm:pt>
    <dgm:pt modelId="{B6DA3C06-C545-482C-87BF-D8CE97167549}" type="pres">
      <dgm:prSet presAssocID="{968D21D3-7780-414D-B7E6-DB54A3ACB174}" presName="Name25" presStyleLbl="parChTrans1D1" presStyleIdx="3" presStyleCnt="4"/>
      <dgm:spPr/>
      <dgm:t>
        <a:bodyPr/>
        <a:lstStyle/>
        <a:p>
          <a:endParaRPr lang="it-IT"/>
        </a:p>
      </dgm:t>
    </dgm:pt>
    <dgm:pt modelId="{E0DA128D-AC54-4407-B576-861AA4B5D45E}" type="pres">
      <dgm:prSet presAssocID="{10D8AA08-CBBF-4E5A-AB97-0B3F82380C9E}" presName="node" presStyleCnt="0"/>
      <dgm:spPr/>
    </dgm:pt>
    <dgm:pt modelId="{0696DDDA-E5CB-4D89-A293-6A3C25F13FF1}" type="pres">
      <dgm:prSet presAssocID="{10D8AA08-CBBF-4E5A-AB97-0B3F82380C9E}" presName="parentNode" presStyleLbl="node1" presStyleIdx="4" presStyleCnt="5" custScaleX="97276" custScaleY="94175" custLinFactNeighborX="-16130" custLinFactNeighborY="-17245">
        <dgm:presLayoutVars>
          <dgm:chMax val="1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D76F8293-E495-48AB-8E04-04D756137726}" type="pres">
      <dgm:prSet presAssocID="{10D8AA08-CBBF-4E5A-AB97-0B3F82380C9E}" presName="childNode" presStyleLbl="revTx" presStyleIdx="0" presStyleCnt="0">
        <dgm:presLayoutVars>
          <dgm:bulletEnabled val="1"/>
        </dgm:presLayoutVars>
      </dgm:prSet>
      <dgm:spPr/>
    </dgm:pt>
  </dgm:ptLst>
  <dgm:cxnLst>
    <dgm:cxn modelId="{D44AE001-7C0F-4EB2-914B-0AD9A1EBEF03}" type="presOf" srcId="{82A67094-ECB2-48F7-AC6C-7BF63C3BA754}" destId="{10937778-FA34-454E-B156-0A871CFA8EB2}" srcOrd="0" destOrd="0" presId="urn:microsoft.com/office/officeart/2005/8/layout/radial2"/>
    <dgm:cxn modelId="{021B832E-8718-41A7-BA81-8258B93781B6}" srcId="{D8E50AAD-939A-4560-AEA5-61EBCFB1E67B}" destId="{82A67094-ECB2-48F7-AC6C-7BF63C3BA754}" srcOrd="1" destOrd="0" parTransId="{5CAEEA17-07B2-42E2-B0C5-5ACCFAAF72E3}" sibTransId="{F58E1079-6A28-49B1-822F-5C8871CA5AA1}"/>
    <dgm:cxn modelId="{701CCF05-44B6-4ECD-84EE-81A3C4BFF06F}" type="presOf" srcId="{10D8AA08-CBBF-4E5A-AB97-0B3F82380C9E}" destId="{0696DDDA-E5CB-4D89-A293-6A3C25F13FF1}" srcOrd="0" destOrd="0" presId="urn:microsoft.com/office/officeart/2005/8/layout/radial2"/>
    <dgm:cxn modelId="{3769078A-19E2-41E8-8146-FB825E7B18F6}" srcId="{D8E50AAD-939A-4560-AEA5-61EBCFB1E67B}" destId="{10D8AA08-CBBF-4E5A-AB97-0B3F82380C9E}" srcOrd="3" destOrd="0" parTransId="{968D21D3-7780-414D-B7E6-DB54A3ACB174}" sibTransId="{C2A1FA45-A684-4751-A1CF-6C5522501D21}"/>
    <dgm:cxn modelId="{148CAF61-20F4-48E0-ABAB-86A6F6F193FE}" type="presOf" srcId="{A44DF637-8372-481B-B79C-27B0168CA130}" destId="{693F98A0-2FE8-4458-B035-DABEC45B9307}" srcOrd="0" destOrd="0" presId="urn:microsoft.com/office/officeart/2005/8/layout/radial2"/>
    <dgm:cxn modelId="{6E2B842E-AA66-442E-9B8F-B4DBBD4C8A4D}" srcId="{D8E50AAD-939A-4560-AEA5-61EBCFB1E67B}" destId="{6E4D8F35-C8F4-4F5D-B569-3D1595DFFECF}" srcOrd="0" destOrd="0" parTransId="{274C1D79-FB75-4CFE-88D9-AECAE6B490DA}" sibTransId="{0D8836FB-D960-4578-ACC6-4D97C67E76D4}"/>
    <dgm:cxn modelId="{631DCF50-95D7-4597-B565-0063435B9E6D}" type="presOf" srcId="{5CAEEA17-07B2-42E2-B0C5-5ACCFAAF72E3}" destId="{A2418BB1-DA0B-4129-8A40-ADBF93DBB52E}" srcOrd="0" destOrd="0" presId="urn:microsoft.com/office/officeart/2005/8/layout/radial2"/>
    <dgm:cxn modelId="{2AE1E80D-6240-4D05-8F7B-42BEEF96CF7C}" type="presOf" srcId="{D8E50AAD-939A-4560-AEA5-61EBCFB1E67B}" destId="{1DA8E6A5-D01A-4328-A7F9-F1E3036DB443}" srcOrd="0" destOrd="0" presId="urn:microsoft.com/office/officeart/2005/8/layout/radial2"/>
    <dgm:cxn modelId="{21B17272-B9D2-45D6-B1AE-E8DB813FB3C6}" type="presOf" srcId="{274C1D79-FB75-4CFE-88D9-AECAE6B490DA}" destId="{B647E8C4-D424-4760-9D09-B5019A94E854}" srcOrd="0" destOrd="0" presId="urn:microsoft.com/office/officeart/2005/8/layout/radial2"/>
    <dgm:cxn modelId="{999E96C3-F00A-4815-9873-AA9D84E83222}" type="presOf" srcId="{968D21D3-7780-414D-B7E6-DB54A3ACB174}" destId="{B6DA3C06-C545-482C-87BF-D8CE97167549}" srcOrd="0" destOrd="0" presId="urn:microsoft.com/office/officeart/2005/8/layout/radial2"/>
    <dgm:cxn modelId="{52F8C90F-FEF7-4B0C-9931-3A907AEB8FC4}" type="presOf" srcId="{6E4D8F35-C8F4-4F5D-B569-3D1595DFFECF}" destId="{CEC487CA-0A6F-4E35-901F-DFD6E7B6CE39}" srcOrd="0" destOrd="0" presId="urn:microsoft.com/office/officeart/2005/8/layout/radial2"/>
    <dgm:cxn modelId="{06DF7D56-BF45-4F59-8776-0AAECA728159}" srcId="{D8E50AAD-939A-4560-AEA5-61EBCFB1E67B}" destId="{8ED2FB08-117A-438D-A3B4-8F646F2912B5}" srcOrd="2" destOrd="0" parTransId="{A44DF637-8372-481B-B79C-27B0168CA130}" sibTransId="{F7C1E1B3-4F44-4856-94E5-E4EF70829CF5}"/>
    <dgm:cxn modelId="{EC1FD2F5-E654-4381-A2B3-41D2957C2024}" type="presOf" srcId="{8ED2FB08-117A-438D-A3B4-8F646F2912B5}" destId="{3BD9840E-4D5A-4EF8-B633-214A61F8D0CC}" srcOrd="0" destOrd="0" presId="urn:microsoft.com/office/officeart/2005/8/layout/radial2"/>
    <dgm:cxn modelId="{ABFF9AF9-6303-408C-A30C-CB6DA9378493}" type="presParOf" srcId="{1DA8E6A5-D01A-4328-A7F9-F1E3036DB443}" destId="{8CE0DE88-3D26-4F61-922E-89CBC70AE369}" srcOrd="0" destOrd="0" presId="urn:microsoft.com/office/officeart/2005/8/layout/radial2"/>
    <dgm:cxn modelId="{5F55F17F-9A1F-48BE-A6F0-50BF33261EAC}" type="presParOf" srcId="{8CE0DE88-3D26-4F61-922E-89CBC70AE369}" destId="{EA5A3E22-5D60-4096-9210-8F21A438E597}" srcOrd="0" destOrd="0" presId="urn:microsoft.com/office/officeart/2005/8/layout/radial2"/>
    <dgm:cxn modelId="{85C3A111-5295-4C45-99AF-2CE37141820B}" type="presParOf" srcId="{EA5A3E22-5D60-4096-9210-8F21A438E597}" destId="{7F807B42-392C-4106-AF30-929EDA7A108E}" srcOrd="0" destOrd="0" presId="urn:microsoft.com/office/officeart/2005/8/layout/radial2"/>
    <dgm:cxn modelId="{56187783-F337-42A4-AEC2-BA19FB0C9DD6}" type="presParOf" srcId="{EA5A3E22-5D60-4096-9210-8F21A438E597}" destId="{1DE5AD72-718B-41D7-9975-47C40CFC2269}" srcOrd="1" destOrd="0" presId="urn:microsoft.com/office/officeart/2005/8/layout/radial2"/>
    <dgm:cxn modelId="{9F844E02-7D7B-46C3-AC75-4008AAB59C25}" type="presParOf" srcId="{8CE0DE88-3D26-4F61-922E-89CBC70AE369}" destId="{B647E8C4-D424-4760-9D09-B5019A94E854}" srcOrd="1" destOrd="0" presId="urn:microsoft.com/office/officeart/2005/8/layout/radial2"/>
    <dgm:cxn modelId="{B92BAEEB-D5D1-4B3D-AA4B-A64ED09066E8}" type="presParOf" srcId="{8CE0DE88-3D26-4F61-922E-89CBC70AE369}" destId="{807DD7C8-E76B-403F-A029-282293239FD8}" srcOrd="2" destOrd="0" presId="urn:microsoft.com/office/officeart/2005/8/layout/radial2"/>
    <dgm:cxn modelId="{3F100E42-854C-4C10-B316-9A014FA75BB2}" type="presParOf" srcId="{807DD7C8-E76B-403F-A029-282293239FD8}" destId="{CEC487CA-0A6F-4E35-901F-DFD6E7B6CE39}" srcOrd="0" destOrd="0" presId="urn:microsoft.com/office/officeart/2005/8/layout/radial2"/>
    <dgm:cxn modelId="{456DE538-CD22-46B8-A188-61C82F0B0D22}" type="presParOf" srcId="{807DD7C8-E76B-403F-A029-282293239FD8}" destId="{5E73C6EC-CE20-4278-8E63-CEC85212518F}" srcOrd="1" destOrd="0" presId="urn:microsoft.com/office/officeart/2005/8/layout/radial2"/>
    <dgm:cxn modelId="{A60B4269-CD6E-4702-BF21-F49FC865AEC9}" type="presParOf" srcId="{8CE0DE88-3D26-4F61-922E-89CBC70AE369}" destId="{A2418BB1-DA0B-4129-8A40-ADBF93DBB52E}" srcOrd="3" destOrd="0" presId="urn:microsoft.com/office/officeart/2005/8/layout/radial2"/>
    <dgm:cxn modelId="{BD6F3235-0B9D-4527-A906-8993FD68047D}" type="presParOf" srcId="{8CE0DE88-3D26-4F61-922E-89CBC70AE369}" destId="{1396625C-465D-4D4A-86B9-8544E978E79B}" srcOrd="4" destOrd="0" presId="urn:microsoft.com/office/officeart/2005/8/layout/radial2"/>
    <dgm:cxn modelId="{6FA6DB72-40CD-4CDA-ACD8-9ACA7082790A}" type="presParOf" srcId="{1396625C-465D-4D4A-86B9-8544E978E79B}" destId="{10937778-FA34-454E-B156-0A871CFA8EB2}" srcOrd="0" destOrd="0" presId="urn:microsoft.com/office/officeart/2005/8/layout/radial2"/>
    <dgm:cxn modelId="{FA658359-756A-423B-BB50-29CE90F2CE5F}" type="presParOf" srcId="{1396625C-465D-4D4A-86B9-8544E978E79B}" destId="{FA76E775-8782-45D0-A285-25A5B869A406}" srcOrd="1" destOrd="0" presId="urn:microsoft.com/office/officeart/2005/8/layout/radial2"/>
    <dgm:cxn modelId="{62D8AC85-8297-445E-978C-C03BCF97F940}" type="presParOf" srcId="{8CE0DE88-3D26-4F61-922E-89CBC70AE369}" destId="{693F98A0-2FE8-4458-B035-DABEC45B9307}" srcOrd="5" destOrd="0" presId="urn:microsoft.com/office/officeart/2005/8/layout/radial2"/>
    <dgm:cxn modelId="{B4066D8E-B8C1-43EF-AA1F-E4A00BF1F135}" type="presParOf" srcId="{8CE0DE88-3D26-4F61-922E-89CBC70AE369}" destId="{CDA9F7E9-65D8-4374-A1AB-E1379D5C8BB4}" srcOrd="6" destOrd="0" presId="urn:microsoft.com/office/officeart/2005/8/layout/radial2"/>
    <dgm:cxn modelId="{235B3239-A026-49A1-AF7B-2ACF924E8087}" type="presParOf" srcId="{CDA9F7E9-65D8-4374-A1AB-E1379D5C8BB4}" destId="{3BD9840E-4D5A-4EF8-B633-214A61F8D0CC}" srcOrd="0" destOrd="0" presId="urn:microsoft.com/office/officeart/2005/8/layout/radial2"/>
    <dgm:cxn modelId="{52691D0C-4FC5-4B25-90CB-0307F69E9468}" type="presParOf" srcId="{CDA9F7E9-65D8-4374-A1AB-E1379D5C8BB4}" destId="{00AE494A-DDCE-4B82-B290-C9689192F09C}" srcOrd="1" destOrd="0" presId="urn:microsoft.com/office/officeart/2005/8/layout/radial2"/>
    <dgm:cxn modelId="{1C3A5913-61FE-4C35-B335-1439057D9B44}" type="presParOf" srcId="{8CE0DE88-3D26-4F61-922E-89CBC70AE369}" destId="{B6DA3C06-C545-482C-87BF-D8CE97167549}" srcOrd="7" destOrd="0" presId="urn:microsoft.com/office/officeart/2005/8/layout/radial2"/>
    <dgm:cxn modelId="{A37C0404-67B2-4233-AAEB-DF5757372179}" type="presParOf" srcId="{8CE0DE88-3D26-4F61-922E-89CBC70AE369}" destId="{E0DA128D-AC54-4407-B576-861AA4B5D45E}" srcOrd="8" destOrd="0" presId="urn:microsoft.com/office/officeart/2005/8/layout/radial2"/>
    <dgm:cxn modelId="{1C24F5F6-F0F9-4E03-9391-72D47AFE5444}" type="presParOf" srcId="{E0DA128D-AC54-4407-B576-861AA4B5D45E}" destId="{0696DDDA-E5CB-4D89-A293-6A3C25F13FF1}" srcOrd="0" destOrd="0" presId="urn:microsoft.com/office/officeart/2005/8/layout/radial2"/>
    <dgm:cxn modelId="{C805BC7C-D625-4A5E-A08C-0AA47F6CB927}" type="presParOf" srcId="{E0DA128D-AC54-4407-B576-861AA4B5D45E}" destId="{D76F8293-E495-48AB-8E04-04D756137726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E90B837A-12C8-4693-BD0C-7DFBBC89A66B}" type="doc">
      <dgm:prSet loTypeId="urn:microsoft.com/office/officeart/2005/8/layout/funnel1" loCatId="process" qsTypeId="urn:microsoft.com/office/officeart/2005/8/quickstyle/simple5" qsCatId="simple" csTypeId="urn:microsoft.com/office/officeart/2005/8/colors/colorful4" csCatId="colorful" phldr="1"/>
      <dgm:spPr/>
      <dgm:t>
        <a:bodyPr/>
        <a:lstStyle/>
        <a:p>
          <a:endParaRPr lang="en-GB"/>
        </a:p>
      </dgm:t>
    </dgm:pt>
    <dgm:pt modelId="{801B0662-47BC-412A-9AC3-FDD940E36784}">
      <dgm:prSet phldrT="[Testo]"/>
      <dgm:spPr/>
      <dgm:t>
        <a:bodyPr/>
        <a:lstStyle/>
        <a:p>
          <a:r>
            <a:rPr lang="en-US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Trade unions empirical knowledge </a:t>
          </a:r>
          <a:endParaRPr lang="en-GB" dirty="0"/>
        </a:p>
      </dgm:t>
    </dgm:pt>
    <dgm:pt modelId="{2CEF85CF-E93C-42E4-926A-FA61AD58445A}" type="parTrans" cxnId="{CDA8E3B1-C8DD-4DD9-8F36-01F31C014EA4}">
      <dgm:prSet/>
      <dgm:spPr/>
      <dgm:t>
        <a:bodyPr/>
        <a:lstStyle/>
        <a:p>
          <a:endParaRPr lang="en-GB"/>
        </a:p>
      </dgm:t>
    </dgm:pt>
    <dgm:pt modelId="{DB9A56F6-0E69-4E83-A1FE-A6A34DA74488}" type="sibTrans" cxnId="{CDA8E3B1-C8DD-4DD9-8F36-01F31C014EA4}">
      <dgm:prSet/>
      <dgm:spPr/>
      <dgm:t>
        <a:bodyPr/>
        <a:lstStyle/>
        <a:p>
          <a:endParaRPr lang="en-GB"/>
        </a:p>
      </dgm:t>
    </dgm:pt>
    <dgm:pt modelId="{B281FC8E-1CE1-4272-96A5-8E0AA638778F}">
      <dgm:prSet/>
      <dgm:spPr/>
      <dgm:t>
        <a:bodyPr/>
        <a:lstStyle/>
        <a:p>
          <a:endParaRPr lang="en-GB"/>
        </a:p>
      </dgm:t>
    </dgm:pt>
    <dgm:pt modelId="{925DC3F3-C676-4754-9692-B7B711E31932}" type="parTrans" cxnId="{025FD32F-E2EE-44EC-A156-D011796E18AE}">
      <dgm:prSet/>
      <dgm:spPr/>
      <dgm:t>
        <a:bodyPr/>
        <a:lstStyle/>
        <a:p>
          <a:endParaRPr lang="en-GB"/>
        </a:p>
      </dgm:t>
    </dgm:pt>
    <dgm:pt modelId="{51965853-CF52-4BD3-B4F2-A2453147710D}" type="sibTrans" cxnId="{025FD32F-E2EE-44EC-A156-D011796E18AE}">
      <dgm:prSet/>
      <dgm:spPr/>
      <dgm:t>
        <a:bodyPr/>
        <a:lstStyle/>
        <a:p>
          <a:endParaRPr lang="en-GB"/>
        </a:p>
      </dgm:t>
    </dgm:pt>
    <dgm:pt modelId="{2B20AAC7-8D73-4036-8ED6-35C38D6FCF14}">
      <dgm:prSet phldrT="[Testo]" custT="1"/>
      <dgm:spPr/>
      <dgm:t>
        <a:bodyPr/>
        <a:lstStyle/>
        <a:p>
          <a:r>
            <a:rPr lang="en-GB" sz="1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Sectorial transnational context</a:t>
          </a:r>
          <a:endParaRPr lang="en-GB" sz="18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20DB0208-B760-47F1-A5E8-00F11C6568D2}" type="sibTrans" cxnId="{FD722B38-1250-4E9B-A080-19EDB37E86B7}">
      <dgm:prSet/>
      <dgm:spPr/>
      <dgm:t>
        <a:bodyPr/>
        <a:lstStyle/>
        <a:p>
          <a:endParaRPr lang="en-GB"/>
        </a:p>
      </dgm:t>
    </dgm:pt>
    <dgm:pt modelId="{DFE92896-DD3F-4DF4-BA68-0FA779856918}" type="parTrans" cxnId="{FD722B38-1250-4E9B-A080-19EDB37E86B7}">
      <dgm:prSet/>
      <dgm:spPr/>
      <dgm:t>
        <a:bodyPr/>
        <a:lstStyle/>
        <a:p>
          <a:endParaRPr lang="en-GB"/>
        </a:p>
      </dgm:t>
    </dgm:pt>
    <dgm:pt modelId="{487F08FD-D709-4CBE-A46A-1D9B21E92D73}">
      <dgm:prSet phldrT="[Testo]"/>
      <dgm:spPr/>
      <dgm:t>
        <a:bodyPr/>
        <a:lstStyle/>
        <a:p>
          <a:r>
            <a:rPr lang="en-US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Academic research  and study</a:t>
          </a:r>
          <a:endParaRPr lang="en-GB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A27306C1-23AE-48FF-9C15-DCE8B9784723}" type="sibTrans" cxnId="{2C50627D-5A8F-4295-902D-FF610BB7C307}">
      <dgm:prSet/>
      <dgm:spPr/>
      <dgm:t>
        <a:bodyPr/>
        <a:lstStyle/>
        <a:p>
          <a:endParaRPr lang="en-GB"/>
        </a:p>
      </dgm:t>
    </dgm:pt>
    <dgm:pt modelId="{13BBB539-DBD4-47C0-BF45-A4F3FDF193FF}" type="parTrans" cxnId="{2C50627D-5A8F-4295-902D-FF610BB7C307}">
      <dgm:prSet/>
      <dgm:spPr/>
      <dgm:t>
        <a:bodyPr/>
        <a:lstStyle/>
        <a:p>
          <a:endParaRPr lang="en-GB"/>
        </a:p>
      </dgm:t>
    </dgm:pt>
    <dgm:pt modelId="{37111BD1-2D32-458E-8C90-F7E8BC466524}">
      <dgm:prSet/>
      <dgm:spPr/>
      <dgm:t>
        <a:bodyPr/>
        <a:lstStyle/>
        <a:p>
          <a:endParaRPr lang="en-GB"/>
        </a:p>
      </dgm:t>
    </dgm:pt>
    <dgm:pt modelId="{9BA28C17-D98C-4EC4-A8AA-1F194CA7947E}" type="parTrans" cxnId="{FA27F8B2-AFCA-48D2-B2C7-C3B551827018}">
      <dgm:prSet/>
      <dgm:spPr/>
      <dgm:t>
        <a:bodyPr/>
        <a:lstStyle/>
        <a:p>
          <a:endParaRPr lang="en-GB"/>
        </a:p>
      </dgm:t>
    </dgm:pt>
    <dgm:pt modelId="{2DE58D7A-34EB-475B-81BC-6903D83C6889}" type="sibTrans" cxnId="{FA27F8B2-AFCA-48D2-B2C7-C3B551827018}">
      <dgm:prSet/>
      <dgm:spPr/>
      <dgm:t>
        <a:bodyPr/>
        <a:lstStyle/>
        <a:p>
          <a:endParaRPr lang="en-GB"/>
        </a:p>
      </dgm:t>
    </dgm:pt>
    <dgm:pt modelId="{7860070B-E56D-4E76-B8F1-A1E5B78AE71D}">
      <dgm:prSet/>
      <dgm:spPr/>
      <dgm:t>
        <a:bodyPr/>
        <a:lstStyle/>
        <a:p>
          <a:endParaRPr lang="en-GB"/>
        </a:p>
      </dgm:t>
    </dgm:pt>
    <dgm:pt modelId="{78ABECD8-161D-4610-92C3-677096975316}" type="parTrans" cxnId="{F6BF9F23-BE6A-4822-9CBE-EBF19772F9A1}">
      <dgm:prSet/>
      <dgm:spPr/>
      <dgm:t>
        <a:bodyPr/>
        <a:lstStyle/>
        <a:p>
          <a:endParaRPr lang="en-GB"/>
        </a:p>
      </dgm:t>
    </dgm:pt>
    <dgm:pt modelId="{4BF459A2-1857-444C-A3BF-6A03C5A17FFC}" type="sibTrans" cxnId="{F6BF9F23-BE6A-4822-9CBE-EBF19772F9A1}">
      <dgm:prSet/>
      <dgm:spPr/>
      <dgm:t>
        <a:bodyPr/>
        <a:lstStyle/>
        <a:p>
          <a:endParaRPr lang="en-GB"/>
        </a:p>
      </dgm:t>
    </dgm:pt>
    <dgm:pt modelId="{8B94CA95-0FAA-4A02-A37B-391C646947E9}">
      <dgm:prSet phldrT="[Testo]" custT="1"/>
      <dgm:spPr/>
      <dgm:t>
        <a:bodyPr/>
        <a:lstStyle/>
        <a:p>
          <a:r>
            <a:rPr lang="en-GB" sz="3600" b="1" dirty="0" smtClean="0">
              <a:solidFill>
                <a:srgbClr val="FF0000"/>
              </a:solidFill>
            </a:rPr>
            <a:t>Project innovative approach</a:t>
          </a:r>
          <a:endParaRPr lang="en-GB" sz="3600" b="1" dirty="0">
            <a:solidFill>
              <a:srgbClr val="FF0000"/>
            </a:solidFill>
          </a:endParaRPr>
        </a:p>
      </dgm:t>
    </dgm:pt>
    <dgm:pt modelId="{A9C39E54-B2E1-4CAC-BE61-0B110E4F24FF}" type="sibTrans" cxnId="{18F9D34A-0788-48E1-B2EA-9CC5F3B3608E}">
      <dgm:prSet/>
      <dgm:spPr/>
      <dgm:t>
        <a:bodyPr/>
        <a:lstStyle/>
        <a:p>
          <a:endParaRPr lang="en-GB"/>
        </a:p>
      </dgm:t>
    </dgm:pt>
    <dgm:pt modelId="{EC352A75-F8C8-4C97-B4F3-9E733EF06B0C}" type="parTrans" cxnId="{18F9D34A-0788-48E1-B2EA-9CC5F3B3608E}">
      <dgm:prSet/>
      <dgm:spPr/>
      <dgm:t>
        <a:bodyPr/>
        <a:lstStyle/>
        <a:p>
          <a:endParaRPr lang="en-GB"/>
        </a:p>
      </dgm:t>
    </dgm:pt>
    <dgm:pt modelId="{6ADDE0F4-E0BF-4D9F-A346-42B1A36FD9CF}" type="pres">
      <dgm:prSet presAssocID="{E90B837A-12C8-4693-BD0C-7DFBBC89A66B}" presName="Name0" presStyleCnt="0">
        <dgm:presLayoutVars>
          <dgm:chMax val="4"/>
          <dgm:resizeHandles val="exact"/>
        </dgm:presLayoutVars>
      </dgm:prSet>
      <dgm:spPr/>
      <dgm:t>
        <a:bodyPr/>
        <a:lstStyle/>
        <a:p>
          <a:endParaRPr lang="en-GB"/>
        </a:p>
      </dgm:t>
    </dgm:pt>
    <dgm:pt modelId="{267E2E86-BC63-4A17-99B4-97C464D870B7}" type="pres">
      <dgm:prSet presAssocID="{E90B837A-12C8-4693-BD0C-7DFBBC89A66B}" presName="ellipse" presStyleLbl="trBgShp" presStyleIdx="0" presStyleCnt="1"/>
      <dgm:spPr/>
    </dgm:pt>
    <dgm:pt modelId="{340D7D5C-C704-4CB1-AD89-9BF8EBCAF114}" type="pres">
      <dgm:prSet presAssocID="{E90B837A-12C8-4693-BD0C-7DFBBC89A66B}" presName="arrow1" presStyleLbl="fgShp" presStyleIdx="0" presStyleCnt="1"/>
      <dgm:spPr>
        <a:gradFill rotWithShape="0">
          <a:gsLst>
            <a:gs pos="0">
              <a:srgbClr val="FF0000"/>
            </a:gs>
            <a:gs pos="80000">
              <a:schemeClr val="accent4">
                <a:tint val="4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tint val="4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</a:gradFill>
      </dgm:spPr>
      <dgm:t>
        <a:bodyPr/>
        <a:lstStyle/>
        <a:p>
          <a:endParaRPr lang="en-GB"/>
        </a:p>
      </dgm:t>
    </dgm:pt>
    <dgm:pt modelId="{64334FCC-E2BA-4CA3-B0DE-6F25B244E615}" type="pres">
      <dgm:prSet presAssocID="{E90B837A-12C8-4693-BD0C-7DFBBC89A66B}" presName="rectangle" presStyleLbl="revTx" presStyleIdx="0" presStyleCnt="1" custScaleX="156481" custLinFactNeighborX="3137" custLinFactNeighborY="-22157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0F788272-DF25-428A-A5F3-D19EC1BFA38E}" type="pres">
      <dgm:prSet presAssocID="{2B20AAC7-8D73-4036-8ED6-35C38D6FCF14}" presName="item1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F66F9867-71CE-4D87-9458-F7D4B8D0E378}" type="pres">
      <dgm:prSet presAssocID="{801B0662-47BC-412A-9AC3-FDD940E36784}" presName="item2" presStyleLbl="node1" presStyleIdx="1" presStyleCnt="3" custScaleX="113045" custScaleY="109673" custLinFactNeighborX="-2143" custLinFactNeighborY="-17647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7A0422E2-E973-4437-BB71-CD5F5397B83F}" type="pres">
      <dgm:prSet presAssocID="{8B94CA95-0FAA-4A02-A37B-391C646947E9}" presName="item3" presStyleLbl="node1" presStyleIdx="2" presStyleCnt="3" custLinFactNeighborX="11664" custLinFactNeighborY="-1574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5503E7A6-CD1B-40AD-8034-24420152F052}" type="pres">
      <dgm:prSet presAssocID="{E90B837A-12C8-4693-BD0C-7DFBBC89A66B}" presName="funnel" presStyleLbl="trAlignAcc1" presStyleIdx="0" presStyleCnt="1" custLinFactNeighborY="3309"/>
      <dgm:spPr/>
    </dgm:pt>
  </dgm:ptLst>
  <dgm:cxnLst>
    <dgm:cxn modelId="{CDA8E3B1-C8DD-4DD9-8F36-01F31C014EA4}" srcId="{E90B837A-12C8-4693-BD0C-7DFBBC89A66B}" destId="{801B0662-47BC-412A-9AC3-FDD940E36784}" srcOrd="2" destOrd="0" parTransId="{2CEF85CF-E93C-42E4-926A-FA61AD58445A}" sibTransId="{DB9A56F6-0E69-4E83-A1FE-A6A34DA74488}"/>
    <dgm:cxn modelId="{5040917B-B138-4479-928F-168A82C8D336}" type="presOf" srcId="{801B0662-47BC-412A-9AC3-FDD940E36784}" destId="{0F788272-DF25-428A-A5F3-D19EC1BFA38E}" srcOrd="0" destOrd="0" presId="urn:microsoft.com/office/officeart/2005/8/layout/funnel1"/>
    <dgm:cxn modelId="{F6BF9F23-BE6A-4822-9CBE-EBF19772F9A1}" srcId="{E90B837A-12C8-4693-BD0C-7DFBBC89A66B}" destId="{7860070B-E56D-4E76-B8F1-A1E5B78AE71D}" srcOrd="6" destOrd="0" parTransId="{78ABECD8-161D-4610-92C3-677096975316}" sibTransId="{4BF459A2-1857-444C-A3BF-6A03C5A17FFC}"/>
    <dgm:cxn modelId="{E2C84B11-7257-4F70-B066-871ED22B998B}" type="presOf" srcId="{E90B837A-12C8-4693-BD0C-7DFBBC89A66B}" destId="{6ADDE0F4-E0BF-4D9F-A346-42B1A36FD9CF}" srcOrd="0" destOrd="0" presId="urn:microsoft.com/office/officeart/2005/8/layout/funnel1"/>
    <dgm:cxn modelId="{18F9D34A-0788-48E1-B2EA-9CC5F3B3608E}" srcId="{E90B837A-12C8-4693-BD0C-7DFBBC89A66B}" destId="{8B94CA95-0FAA-4A02-A37B-391C646947E9}" srcOrd="3" destOrd="0" parTransId="{EC352A75-F8C8-4C97-B4F3-9E733EF06B0C}" sibTransId="{A9C39E54-B2E1-4CAC-BE61-0B110E4F24FF}"/>
    <dgm:cxn modelId="{2C50627D-5A8F-4295-902D-FF610BB7C307}" srcId="{E90B837A-12C8-4693-BD0C-7DFBBC89A66B}" destId="{487F08FD-D709-4CBE-A46A-1D9B21E92D73}" srcOrd="0" destOrd="0" parTransId="{13BBB539-DBD4-47C0-BF45-A4F3FDF193FF}" sibTransId="{A27306C1-23AE-48FF-9C15-DCE8B9784723}"/>
    <dgm:cxn modelId="{F57EF046-F7FE-41B8-B376-788087AE932D}" type="presOf" srcId="{2B20AAC7-8D73-4036-8ED6-35C38D6FCF14}" destId="{F66F9867-71CE-4D87-9458-F7D4B8D0E378}" srcOrd="0" destOrd="0" presId="urn:microsoft.com/office/officeart/2005/8/layout/funnel1"/>
    <dgm:cxn modelId="{4718DAA0-0448-4D09-9610-F12CFE80FE07}" type="presOf" srcId="{487F08FD-D709-4CBE-A46A-1D9B21E92D73}" destId="{7A0422E2-E973-4437-BB71-CD5F5397B83F}" srcOrd="0" destOrd="0" presId="urn:microsoft.com/office/officeart/2005/8/layout/funnel1"/>
    <dgm:cxn modelId="{FA27F8B2-AFCA-48D2-B2C7-C3B551827018}" srcId="{E90B837A-12C8-4693-BD0C-7DFBBC89A66B}" destId="{37111BD1-2D32-458E-8C90-F7E8BC466524}" srcOrd="5" destOrd="0" parTransId="{9BA28C17-D98C-4EC4-A8AA-1F194CA7947E}" sibTransId="{2DE58D7A-34EB-475B-81BC-6903D83C6889}"/>
    <dgm:cxn modelId="{025FD32F-E2EE-44EC-A156-D011796E18AE}" srcId="{E90B837A-12C8-4693-BD0C-7DFBBC89A66B}" destId="{B281FC8E-1CE1-4272-96A5-8E0AA638778F}" srcOrd="4" destOrd="0" parTransId="{925DC3F3-C676-4754-9692-B7B711E31932}" sibTransId="{51965853-CF52-4BD3-B4F2-A2453147710D}"/>
    <dgm:cxn modelId="{FD722B38-1250-4E9B-A080-19EDB37E86B7}" srcId="{E90B837A-12C8-4693-BD0C-7DFBBC89A66B}" destId="{2B20AAC7-8D73-4036-8ED6-35C38D6FCF14}" srcOrd="1" destOrd="0" parTransId="{DFE92896-DD3F-4DF4-BA68-0FA779856918}" sibTransId="{20DB0208-B760-47F1-A5E8-00F11C6568D2}"/>
    <dgm:cxn modelId="{0F3E59AE-0737-45C3-9070-76EB9341F980}" type="presOf" srcId="{8B94CA95-0FAA-4A02-A37B-391C646947E9}" destId="{64334FCC-E2BA-4CA3-B0DE-6F25B244E615}" srcOrd="0" destOrd="0" presId="urn:microsoft.com/office/officeart/2005/8/layout/funnel1"/>
    <dgm:cxn modelId="{10E976F2-71E8-4F72-985D-4C50DE7125C8}" type="presParOf" srcId="{6ADDE0F4-E0BF-4D9F-A346-42B1A36FD9CF}" destId="{267E2E86-BC63-4A17-99B4-97C464D870B7}" srcOrd="0" destOrd="0" presId="urn:microsoft.com/office/officeart/2005/8/layout/funnel1"/>
    <dgm:cxn modelId="{358A77BD-68F6-4587-B6DA-91A3B6C40AEF}" type="presParOf" srcId="{6ADDE0F4-E0BF-4D9F-A346-42B1A36FD9CF}" destId="{340D7D5C-C704-4CB1-AD89-9BF8EBCAF114}" srcOrd="1" destOrd="0" presId="urn:microsoft.com/office/officeart/2005/8/layout/funnel1"/>
    <dgm:cxn modelId="{F9F63930-A753-4FDF-8B14-110441C47FEC}" type="presParOf" srcId="{6ADDE0F4-E0BF-4D9F-A346-42B1A36FD9CF}" destId="{64334FCC-E2BA-4CA3-B0DE-6F25B244E615}" srcOrd="2" destOrd="0" presId="urn:microsoft.com/office/officeart/2005/8/layout/funnel1"/>
    <dgm:cxn modelId="{05811954-9851-445D-93CA-B305B8C7BB48}" type="presParOf" srcId="{6ADDE0F4-E0BF-4D9F-A346-42B1A36FD9CF}" destId="{0F788272-DF25-428A-A5F3-D19EC1BFA38E}" srcOrd="3" destOrd="0" presId="urn:microsoft.com/office/officeart/2005/8/layout/funnel1"/>
    <dgm:cxn modelId="{B9A0E40A-8E73-444A-A76D-70F5062DBDAC}" type="presParOf" srcId="{6ADDE0F4-E0BF-4D9F-A346-42B1A36FD9CF}" destId="{F66F9867-71CE-4D87-9458-F7D4B8D0E378}" srcOrd="4" destOrd="0" presId="urn:microsoft.com/office/officeart/2005/8/layout/funnel1"/>
    <dgm:cxn modelId="{47F5381F-ED20-4EB6-86B8-2F7CA88E24B8}" type="presParOf" srcId="{6ADDE0F4-E0BF-4D9F-A346-42B1A36FD9CF}" destId="{7A0422E2-E973-4437-BB71-CD5F5397B83F}" srcOrd="5" destOrd="0" presId="urn:microsoft.com/office/officeart/2005/8/layout/funnel1"/>
    <dgm:cxn modelId="{E271918F-2E2E-43F2-9E73-CC84167A3C85}" type="presParOf" srcId="{6ADDE0F4-E0BF-4D9F-A346-42B1A36FD9CF}" destId="{5503E7A6-CD1B-40AD-8034-24420152F052}" srcOrd="6" destOrd="0" presId="urn:microsoft.com/office/officeart/2005/8/layout/funnel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BC8F0B4D-822E-4D07-81DA-BD30CDAD8432}" type="doc">
      <dgm:prSet loTypeId="urn:microsoft.com/office/officeart/2005/8/layout/arrow3" loCatId="relationship" qsTypeId="urn:microsoft.com/office/officeart/2005/8/quickstyle/simple5" qsCatId="simple" csTypeId="urn:microsoft.com/office/officeart/2005/8/colors/colorful4" csCatId="colorful" phldr="1"/>
      <dgm:spPr/>
      <dgm:t>
        <a:bodyPr/>
        <a:lstStyle/>
        <a:p>
          <a:endParaRPr lang="en-GB"/>
        </a:p>
      </dgm:t>
    </dgm:pt>
    <dgm:pt modelId="{E75FA74D-038F-45F3-BEDD-CFBA183345A4}">
      <dgm:prSet phldrT="[Testo]" custT="1"/>
      <dgm:spPr>
        <a:ln w="28575">
          <a:solidFill>
            <a:srgbClr val="7030A0"/>
          </a:solidFill>
        </a:ln>
      </dgm:spPr>
      <dgm:t>
        <a:bodyPr/>
        <a:lstStyle/>
        <a:p>
          <a:pPr algn="ctr"/>
          <a:r>
            <a:rPr lang="en-US" sz="2400" b="1" dirty="0" smtClean="0"/>
            <a:t>ADAPT</a:t>
          </a:r>
        </a:p>
        <a:p>
          <a:pPr algn="ctr"/>
          <a:r>
            <a:rPr lang="en-US" sz="2400" b="1" dirty="0" smtClean="0"/>
            <a:t> </a:t>
          </a:r>
          <a:r>
            <a:rPr lang="it-IT" sz="2400" b="1" dirty="0" smtClean="0"/>
            <a:t>C.E.L.S.I.</a:t>
          </a:r>
        </a:p>
        <a:p>
          <a:pPr algn="ctr"/>
          <a:r>
            <a:rPr lang="it-IT" altLang="it-IT" sz="2400" b="1" dirty="0" smtClean="0"/>
            <a:t>F.I.O.H.</a:t>
          </a:r>
        </a:p>
        <a:p>
          <a:pPr algn="ctr"/>
          <a:r>
            <a:rPr lang="it-IT" sz="2400" b="1" dirty="0" smtClean="0">
              <a:latin typeface="Arial" panose="020B0604020202020204" pitchFamily="34" charset="0"/>
              <a:cs typeface="Arial" panose="020B0604020202020204" pitchFamily="34" charset="0"/>
            </a:rPr>
            <a:t>WageIndicator </a:t>
          </a:r>
          <a:r>
            <a:rPr lang="it-IT" altLang="it-IT" sz="2400" b="1" dirty="0" smtClean="0"/>
            <a:t> </a:t>
          </a:r>
          <a:endParaRPr lang="en-GB" sz="1300" b="1" dirty="0"/>
        </a:p>
      </dgm:t>
    </dgm:pt>
    <dgm:pt modelId="{9EE89F51-2955-408A-8E02-B12C4DC8962F}" type="parTrans" cxnId="{038E31F1-F42B-4200-9E03-61790FDEB6F1}">
      <dgm:prSet/>
      <dgm:spPr/>
      <dgm:t>
        <a:bodyPr/>
        <a:lstStyle/>
        <a:p>
          <a:endParaRPr lang="en-GB"/>
        </a:p>
      </dgm:t>
    </dgm:pt>
    <dgm:pt modelId="{DAFA0EA0-9DAF-4734-BA4F-691715FE9134}" type="sibTrans" cxnId="{038E31F1-F42B-4200-9E03-61790FDEB6F1}">
      <dgm:prSet/>
      <dgm:spPr/>
      <dgm:t>
        <a:bodyPr/>
        <a:lstStyle/>
        <a:p>
          <a:endParaRPr lang="en-GB"/>
        </a:p>
      </dgm:t>
    </dgm:pt>
    <dgm:pt modelId="{5FE3B329-3BA7-482E-A289-4B4192B1C04E}">
      <dgm:prSet phldrT="[Testo]" custT="1"/>
      <dgm:spPr>
        <a:ln w="28575">
          <a:solidFill>
            <a:srgbClr val="FF9900"/>
          </a:solidFill>
        </a:ln>
      </dgm:spPr>
      <dgm:t>
        <a:bodyPr/>
        <a:lstStyle/>
        <a:p>
          <a:pPr algn="ctr"/>
          <a:r>
            <a:rPr lang="en-US" sz="2400" b="1" dirty="0" smtClean="0"/>
            <a:t>National Trade unions, European Federation, company and Employers’ association </a:t>
          </a:r>
          <a:endParaRPr lang="en-GB" sz="1800" b="0" dirty="0" smtClean="0">
            <a:solidFill>
              <a:schemeClr val="tx1"/>
            </a:solidFill>
          </a:endParaRPr>
        </a:p>
      </dgm:t>
    </dgm:pt>
    <dgm:pt modelId="{733C917A-0002-4677-9129-700D59E1E8C9}" type="parTrans" cxnId="{73744566-54D7-496F-B692-2566ACFCCA98}">
      <dgm:prSet/>
      <dgm:spPr/>
      <dgm:t>
        <a:bodyPr/>
        <a:lstStyle/>
        <a:p>
          <a:endParaRPr lang="en-GB"/>
        </a:p>
      </dgm:t>
    </dgm:pt>
    <dgm:pt modelId="{8C8CB53C-6CEE-4F03-A40E-D6A8405B7475}" type="sibTrans" cxnId="{73744566-54D7-496F-B692-2566ACFCCA98}">
      <dgm:prSet/>
      <dgm:spPr/>
      <dgm:t>
        <a:bodyPr/>
        <a:lstStyle/>
        <a:p>
          <a:endParaRPr lang="en-GB"/>
        </a:p>
      </dgm:t>
    </dgm:pt>
    <dgm:pt modelId="{F727DDDB-8831-412D-ADFC-1F68C9088B6E}">
      <dgm:prSet/>
      <dgm:spPr/>
      <dgm:t>
        <a:bodyPr/>
        <a:lstStyle/>
        <a:p>
          <a:endParaRPr lang="en-GB"/>
        </a:p>
      </dgm:t>
    </dgm:pt>
    <dgm:pt modelId="{F65F7116-9BF0-4CD3-A71D-C1B5F323AF97}" type="parTrans" cxnId="{67F59189-4681-4894-9D24-A53371B09C1D}">
      <dgm:prSet/>
      <dgm:spPr/>
      <dgm:t>
        <a:bodyPr/>
        <a:lstStyle/>
        <a:p>
          <a:endParaRPr lang="en-GB"/>
        </a:p>
      </dgm:t>
    </dgm:pt>
    <dgm:pt modelId="{F4A0C37D-8BA2-43AE-A671-FF094A9683FD}" type="sibTrans" cxnId="{67F59189-4681-4894-9D24-A53371B09C1D}">
      <dgm:prSet/>
      <dgm:spPr/>
      <dgm:t>
        <a:bodyPr/>
        <a:lstStyle/>
        <a:p>
          <a:endParaRPr lang="en-GB"/>
        </a:p>
      </dgm:t>
    </dgm:pt>
    <dgm:pt modelId="{F66FEBE8-4DF8-4D06-894C-B74EDC435B80}" type="pres">
      <dgm:prSet presAssocID="{BC8F0B4D-822E-4D07-81DA-BD30CDAD8432}" presName="compositeShape" presStyleCnt="0">
        <dgm:presLayoutVars>
          <dgm:chMax val="2"/>
          <dgm:dir/>
          <dgm:resizeHandles val="exact"/>
        </dgm:presLayoutVars>
      </dgm:prSet>
      <dgm:spPr/>
      <dgm:t>
        <a:bodyPr/>
        <a:lstStyle/>
        <a:p>
          <a:endParaRPr lang="en-GB"/>
        </a:p>
      </dgm:t>
    </dgm:pt>
    <dgm:pt modelId="{7CCF36B9-2670-488D-842F-C60FE38B3DCC}" type="pres">
      <dgm:prSet presAssocID="{BC8F0B4D-822E-4D07-81DA-BD30CDAD8432}" presName="divider" presStyleLbl="fgShp" presStyleIdx="0" presStyleCnt="1"/>
      <dgm:spPr/>
    </dgm:pt>
    <dgm:pt modelId="{79697A80-CF2D-45AF-A32F-A9E190EB1BB9}" type="pres">
      <dgm:prSet presAssocID="{E75FA74D-038F-45F3-BEDD-CFBA183345A4}" presName="downArrow" presStyleLbl="node1" presStyleIdx="0" presStyleCnt="2" custAng="16200000" custScaleX="102687" custScaleY="105827" custLinFactNeighborX="-8121"/>
      <dgm:spPr/>
    </dgm:pt>
    <dgm:pt modelId="{E985B75E-989E-42DE-B30D-0F87E343D08A}" type="pres">
      <dgm:prSet presAssocID="{E75FA74D-038F-45F3-BEDD-CFBA183345A4}" presName="downArrowText" presStyleLbl="revTx" presStyleIdx="0" presStyleCnt="2" custScaleX="86916" custScaleY="87794" custLinFactNeighborX="-46904" custLinFactNeighborY="3353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2C10DFE0-4710-41FE-AE6F-0FA922C7250D}" type="pres">
      <dgm:prSet presAssocID="{5FE3B329-3BA7-482E-A289-4B4192B1C04E}" presName="upArrow" presStyleLbl="node1" presStyleIdx="1" presStyleCnt="2" custAng="16200000" custScaleX="104982" custScaleY="97464" custLinFactNeighborX="12888" custLinFactNeighborY="-1527"/>
      <dgm:spPr>
        <a:solidFill>
          <a:srgbClr val="FF6600"/>
        </a:solidFill>
      </dgm:spPr>
      <dgm:t>
        <a:bodyPr/>
        <a:lstStyle/>
        <a:p>
          <a:endParaRPr lang="en-GB"/>
        </a:p>
      </dgm:t>
    </dgm:pt>
    <dgm:pt modelId="{CD6B8CD8-0654-4E7A-B9FE-768DA8719682}" type="pres">
      <dgm:prSet presAssocID="{5FE3B329-3BA7-482E-A289-4B4192B1C04E}" presName="upArrowText" presStyleLbl="revTx" presStyleIdx="1" presStyleCnt="2" custScaleX="91065" custScaleY="94500" custLinFactNeighborX="56025" custLinFactNeighborY="0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</dgm:ptLst>
  <dgm:cxnLst>
    <dgm:cxn modelId="{896D8755-A00E-48B2-B484-B2858AD82A36}" type="presOf" srcId="{E75FA74D-038F-45F3-BEDD-CFBA183345A4}" destId="{E985B75E-989E-42DE-B30D-0F87E343D08A}" srcOrd="0" destOrd="0" presId="urn:microsoft.com/office/officeart/2005/8/layout/arrow3"/>
    <dgm:cxn modelId="{67F59189-4681-4894-9D24-A53371B09C1D}" srcId="{BC8F0B4D-822E-4D07-81DA-BD30CDAD8432}" destId="{F727DDDB-8831-412D-ADFC-1F68C9088B6E}" srcOrd="2" destOrd="0" parTransId="{F65F7116-9BF0-4CD3-A71D-C1B5F323AF97}" sibTransId="{F4A0C37D-8BA2-43AE-A671-FF094A9683FD}"/>
    <dgm:cxn modelId="{038E31F1-F42B-4200-9E03-61790FDEB6F1}" srcId="{BC8F0B4D-822E-4D07-81DA-BD30CDAD8432}" destId="{E75FA74D-038F-45F3-BEDD-CFBA183345A4}" srcOrd="0" destOrd="0" parTransId="{9EE89F51-2955-408A-8E02-B12C4DC8962F}" sibTransId="{DAFA0EA0-9DAF-4734-BA4F-691715FE9134}"/>
    <dgm:cxn modelId="{73744566-54D7-496F-B692-2566ACFCCA98}" srcId="{BC8F0B4D-822E-4D07-81DA-BD30CDAD8432}" destId="{5FE3B329-3BA7-482E-A289-4B4192B1C04E}" srcOrd="1" destOrd="0" parTransId="{733C917A-0002-4677-9129-700D59E1E8C9}" sibTransId="{8C8CB53C-6CEE-4F03-A40E-D6A8405B7475}"/>
    <dgm:cxn modelId="{8F96E335-8600-4BC0-8B72-380D7EFE5B9E}" type="presOf" srcId="{BC8F0B4D-822E-4D07-81DA-BD30CDAD8432}" destId="{F66FEBE8-4DF8-4D06-894C-B74EDC435B80}" srcOrd="0" destOrd="0" presId="urn:microsoft.com/office/officeart/2005/8/layout/arrow3"/>
    <dgm:cxn modelId="{A44BD3B0-618D-4126-81AE-8AEF83DDB800}" type="presOf" srcId="{5FE3B329-3BA7-482E-A289-4B4192B1C04E}" destId="{CD6B8CD8-0654-4E7A-B9FE-768DA8719682}" srcOrd="0" destOrd="0" presId="urn:microsoft.com/office/officeart/2005/8/layout/arrow3"/>
    <dgm:cxn modelId="{1C4B6B09-54E9-4D5E-9F01-244CB3841F4E}" type="presParOf" srcId="{F66FEBE8-4DF8-4D06-894C-B74EDC435B80}" destId="{7CCF36B9-2670-488D-842F-C60FE38B3DCC}" srcOrd="0" destOrd="0" presId="urn:microsoft.com/office/officeart/2005/8/layout/arrow3"/>
    <dgm:cxn modelId="{BF6F4F58-EE1F-4EA1-9D00-1A8FC0929FAB}" type="presParOf" srcId="{F66FEBE8-4DF8-4D06-894C-B74EDC435B80}" destId="{79697A80-CF2D-45AF-A32F-A9E190EB1BB9}" srcOrd="1" destOrd="0" presId="urn:microsoft.com/office/officeart/2005/8/layout/arrow3"/>
    <dgm:cxn modelId="{277DB3B6-3C59-4D07-B0F4-83FC15CE75EE}" type="presParOf" srcId="{F66FEBE8-4DF8-4D06-894C-B74EDC435B80}" destId="{E985B75E-989E-42DE-B30D-0F87E343D08A}" srcOrd="2" destOrd="0" presId="urn:microsoft.com/office/officeart/2005/8/layout/arrow3"/>
    <dgm:cxn modelId="{C0F3A061-7DD9-46EE-B66C-1FB86A78A871}" type="presParOf" srcId="{F66FEBE8-4DF8-4D06-894C-B74EDC435B80}" destId="{2C10DFE0-4710-41FE-AE6F-0FA922C7250D}" srcOrd="3" destOrd="0" presId="urn:microsoft.com/office/officeart/2005/8/layout/arrow3"/>
    <dgm:cxn modelId="{A55CB215-FA83-4BBB-993D-3C6155DECD4A}" type="presParOf" srcId="{F66FEBE8-4DF8-4D06-894C-B74EDC435B80}" destId="{CD6B8CD8-0654-4E7A-B9FE-768DA8719682}" srcOrd="4" destOrd="0" presId="urn:microsoft.com/office/officeart/2005/8/layout/arrow3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6834F29F-9D15-4476-A96E-67851327163B}" type="doc">
      <dgm:prSet loTypeId="urn:microsoft.com/office/officeart/2005/8/layout/hList6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it-IT"/>
        </a:p>
      </dgm:t>
    </dgm:pt>
    <dgm:pt modelId="{5AAA48B0-9450-4625-8353-9D2232F4AAC8}">
      <dgm:prSet phldrT="[Testo]" custT="1"/>
      <dgm:spPr>
        <a:solidFill>
          <a:srgbClr val="FF0000"/>
        </a:solidFill>
      </dgm:spPr>
      <dgm:t>
        <a:bodyPr/>
        <a:lstStyle/>
        <a:p>
          <a:pPr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E" sz="1800" b="1" noProof="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KICK OFF</a:t>
          </a:r>
        </a:p>
        <a:p>
          <a:pPr marL="0" marR="0" indent="0" algn="ctr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IE" sz="1800" b="1" noProof="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Madrid</a:t>
          </a:r>
        </a:p>
        <a:p>
          <a:pPr marL="0" marR="0" indent="0" algn="ctr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en-IE" sz="1800" b="1" noProof="0" dirty="0" smtClean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  <a:p>
          <a:pPr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E" sz="2000" b="1" noProof="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16 July</a:t>
          </a:r>
        </a:p>
        <a:p>
          <a:pPr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E" sz="2000" b="1" noProof="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2019</a:t>
          </a:r>
          <a:endParaRPr lang="en-IE" sz="2000" b="1" noProof="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BA45E472-67D3-4E2C-9749-389B1E3630BE}" type="parTrans" cxnId="{FCF7E877-9A69-403E-BAEF-16286A64557A}">
      <dgm:prSet/>
      <dgm:spPr/>
      <dgm:t>
        <a:bodyPr/>
        <a:lstStyle/>
        <a:p>
          <a:endParaRPr lang="it-IT"/>
        </a:p>
      </dgm:t>
    </dgm:pt>
    <dgm:pt modelId="{5ACDB036-EF93-4005-95C1-F68C75B3EA24}" type="sibTrans" cxnId="{FCF7E877-9A69-403E-BAEF-16286A64557A}">
      <dgm:prSet/>
      <dgm:spPr/>
      <dgm:t>
        <a:bodyPr/>
        <a:lstStyle/>
        <a:p>
          <a:endParaRPr lang="it-IT"/>
        </a:p>
      </dgm:t>
    </dgm:pt>
    <dgm:pt modelId="{5A782003-DB2F-4B34-886F-8F770AEBDF5A}">
      <dgm:prSet phldrT="[Testo]" custT="1"/>
      <dgm:spPr>
        <a:gradFill rotWithShape="0">
          <a:gsLst>
            <a:gs pos="0">
              <a:srgbClr val="A603AB"/>
            </a:gs>
            <a:gs pos="21001">
              <a:srgbClr val="0819FB"/>
            </a:gs>
            <a:gs pos="35001">
              <a:srgbClr val="1A8D48"/>
            </a:gs>
            <a:gs pos="52000">
              <a:srgbClr val="FFFF00"/>
            </a:gs>
            <a:gs pos="73000">
              <a:srgbClr val="EE3F17"/>
            </a:gs>
            <a:gs pos="88000">
              <a:srgbClr val="E81766"/>
            </a:gs>
            <a:gs pos="100000">
              <a:srgbClr val="A603AB"/>
            </a:gs>
          </a:gsLst>
          <a:lin ang="5400000" scaled="0"/>
        </a:gradFill>
        <a:ln w="44450">
          <a:solidFill>
            <a:srgbClr val="FF0000"/>
          </a:solidFill>
        </a:ln>
      </dgm:spPr>
      <dgm:t>
        <a:bodyPr/>
        <a:lstStyle/>
        <a:p>
          <a:pPr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t-IT" sz="1800" b="1" dirty="0" smtClean="0"/>
        </a:p>
        <a:p>
          <a:pPr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t-IT" sz="2000" b="1" dirty="0" smtClean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  <a:p>
          <a:pPr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t-IT" sz="1600" b="1" dirty="0" smtClean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  <a:p>
          <a:pPr marL="0" marR="0" indent="0" algn="ctr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IE" sz="1800" b="1" noProof="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DISTANCE</a:t>
          </a:r>
        </a:p>
        <a:p>
          <a:pPr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E" sz="1800" b="1" noProof="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WORK</a:t>
          </a:r>
        </a:p>
        <a:p>
          <a:pPr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E" sz="1800" b="1" noProof="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Virtual agora</a:t>
          </a:r>
        </a:p>
        <a:p>
          <a:pPr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E" sz="1600" b="1" noProof="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Aug 2019-</a:t>
          </a:r>
        </a:p>
        <a:p>
          <a:pPr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E" sz="1600" b="1" noProof="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Jan 2020</a:t>
          </a:r>
        </a:p>
        <a:p>
          <a:pPr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t-IT" sz="2000" dirty="0" smtClean="0"/>
        </a:p>
        <a:p>
          <a:pPr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t-IT" sz="2000" dirty="0"/>
        </a:p>
      </dgm:t>
    </dgm:pt>
    <dgm:pt modelId="{FF20F19C-5185-4E36-94C8-FDDB05F77F67}" type="parTrans" cxnId="{4D5CA164-B10F-475B-BA1B-4ABD10257233}">
      <dgm:prSet/>
      <dgm:spPr/>
      <dgm:t>
        <a:bodyPr/>
        <a:lstStyle/>
        <a:p>
          <a:endParaRPr lang="it-IT"/>
        </a:p>
      </dgm:t>
    </dgm:pt>
    <dgm:pt modelId="{905075D3-1F54-435C-AB48-2902FF8F1B30}" type="sibTrans" cxnId="{4D5CA164-B10F-475B-BA1B-4ABD10257233}">
      <dgm:prSet/>
      <dgm:spPr/>
      <dgm:t>
        <a:bodyPr/>
        <a:lstStyle/>
        <a:p>
          <a:endParaRPr lang="it-IT"/>
        </a:p>
      </dgm:t>
    </dgm:pt>
    <dgm:pt modelId="{E50A2270-5F08-4116-BEE5-CC0E69DB6263}">
      <dgm:prSet phldrT="[Testo]" custT="1"/>
      <dgm:spPr>
        <a:solidFill>
          <a:srgbClr val="0000FF"/>
        </a:solidFill>
      </dgm:spPr>
      <dgm:t>
        <a:bodyPr/>
        <a:lstStyle/>
        <a:p>
          <a:r>
            <a:rPr lang="en-IE" sz="1600" b="1" noProof="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FOLLOW UP MEETING</a:t>
          </a:r>
        </a:p>
        <a:p>
          <a:r>
            <a:rPr lang="en-IE" sz="1600" b="1" noProof="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Winter </a:t>
          </a:r>
        </a:p>
        <a:p>
          <a:r>
            <a:rPr lang="en-IE" sz="1600" b="1" noProof="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2020</a:t>
          </a:r>
        </a:p>
      </dgm:t>
    </dgm:pt>
    <dgm:pt modelId="{CBB80945-0320-42CA-8DE4-5C44092364B8}" type="parTrans" cxnId="{68305811-7989-4A4A-8A11-EB70CDFDB42B}">
      <dgm:prSet/>
      <dgm:spPr/>
      <dgm:t>
        <a:bodyPr/>
        <a:lstStyle/>
        <a:p>
          <a:endParaRPr lang="it-IT"/>
        </a:p>
      </dgm:t>
    </dgm:pt>
    <dgm:pt modelId="{45C1CED1-7D81-4329-BBF8-EE60DED34C6A}" type="sibTrans" cxnId="{68305811-7989-4A4A-8A11-EB70CDFDB42B}">
      <dgm:prSet/>
      <dgm:spPr/>
      <dgm:t>
        <a:bodyPr/>
        <a:lstStyle/>
        <a:p>
          <a:endParaRPr lang="it-IT"/>
        </a:p>
      </dgm:t>
    </dgm:pt>
    <dgm:pt modelId="{727BD6A5-ABE2-4D04-977D-55B4DE378A80}">
      <dgm:prSet phldrT="[Testo]" custT="1"/>
      <dgm:spPr>
        <a:solidFill>
          <a:srgbClr val="FF6600"/>
        </a:solidFill>
      </dgm:spPr>
      <dgm:t>
        <a:bodyPr/>
        <a:lstStyle/>
        <a:p>
          <a:r>
            <a:rPr lang="it-IT" sz="1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WORKSHOP  SC MEETING</a:t>
          </a:r>
        </a:p>
        <a:p>
          <a:endParaRPr lang="it-IT" sz="1400" b="1" dirty="0" smtClean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  <a:p>
          <a:r>
            <a:rPr lang="it-IT" sz="12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EUROFOUND</a:t>
          </a:r>
        </a:p>
        <a:p>
          <a:r>
            <a:rPr lang="en-IE" sz="1400" b="1" noProof="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SPRING</a:t>
          </a:r>
        </a:p>
        <a:p>
          <a:r>
            <a:rPr lang="en-IE" sz="1400" b="1" noProof="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2020</a:t>
          </a:r>
        </a:p>
        <a:p>
          <a:endParaRPr lang="it-IT" sz="1600" b="1" dirty="0" smtClean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7827E87B-0CF1-402F-936C-2AFDA31F46A9}" type="sibTrans" cxnId="{75072B38-48E4-457D-8454-ECCDC1D3F8DF}">
      <dgm:prSet/>
      <dgm:spPr/>
      <dgm:t>
        <a:bodyPr/>
        <a:lstStyle/>
        <a:p>
          <a:endParaRPr lang="it-IT"/>
        </a:p>
      </dgm:t>
    </dgm:pt>
    <dgm:pt modelId="{144E336E-5C7B-4597-BE52-4D13C1F5257A}" type="parTrans" cxnId="{75072B38-48E4-457D-8454-ECCDC1D3F8DF}">
      <dgm:prSet/>
      <dgm:spPr/>
      <dgm:t>
        <a:bodyPr/>
        <a:lstStyle/>
        <a:p>
          <a:endParaRPr lang="it-IT"/>
        </a:p>
      </dgm:t>
    </dgm:pt>
    <dgm:pt modelId="{E433A566-AECF-4F07-A5BA-9A8B32767661}">
      <dgm:prSet custT="1"/>
      <dgm:spPr>
        <a:solidFill>
          <a:srgbClr val="00B050"/>
        </a:solidFill>
      </dgm:spPr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it-IT" sz="16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FINAL CONFERENCE</a:t>
          </a:r>
        </a:p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it-IT" sz="1600" b="1" dirty="0" smtClean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it-IT" sz="16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SPRING</a:t>
          </a:r>
        </a:p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it-IT" sz="16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2021</a:t>
          </a:r>
        </a:p>
      </dgm:t>
    </dgm:pt>
    <dgm:pt modelId="{E59C2B44-9024-4B92-9532-383A9ED54B31}" type="parTrans" cxnId="{E4314905-5E18-46BB-891A-E94308D08555}">
      <dgm:prSet/>
      <dgm:spPr/>
      <dgm:t>
        <a:bodyPr/>
        <a:lstStyle/>
        <a:p>
          <a:endParaRPr lang="it-IT"/>
        </a:p>
      </dgm:t>
    </dgm:pt>
    <dgm:pt modelId="{B51C6BD2-4DC0-419B-883A-F5B0F18ADCEC}" type="sibTrans" cxnId="{E4314905-5E18-46BB-891A-E94308D08555}">
      <dgm:prSet/>
      <dgm:spPr/>
      <dgm:t>
        <a:bodyPr/>
        <a:lstStyle/>
        <a:p>
          <a:endParaRPr lang="it-IT"/>
        </a:p>
      </dgm:t>
    </dgm:pt>
    <dgm:pt modelId="{6F62C2DE-4AA6-433F-B759-C3DA1D44C0C1}">
      <dgm:prSet custT="1"/>
      <dgm:spPr>
        <a:solidFill>
          <a:srgbClr val="FF3399"/>
        </a:solidFill>
      </dgm:spPr>
      <dgm:t>
        <a:bodyPr/>
        <a:lstStyle/>
        <a:p>
          <a:pPr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t-IT" sz="1800" b="1" dirty="0" smtClean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  <a:p>
          <a:pPr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6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TRAINING COURSE </a:t>
          </a:r>
        </a:p>
        <a:p>
          <a:pPr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t-IT" sz="1600" b="1" dirty="0" smtClean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  <a:p>
          <a:pPr marL="0" marR="0" indent="0" defTabSz="44450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35000"/>
            </a:spcAft>
            <a:buClrTx/>
            <a:buSzTx/>
            <a:buFontTx/>
            <a:buNone/>
            <a:tabLst/>
            <a:defRPr/>
          </a:pPr>
          <a:r>
            <a:rPr lang="it-IT" sz="16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AUTUMN</a:t>
          </a:r>
        </a:p>
        <a:p>
          <a:pPr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E" sz="1600" b="1" noProof="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2020</a:t>
          </a:r>
        </a:p>
        <a:p>
          <a:pPr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t-IT" sz="1800" b="1" dirty="0" smtClean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  <a:p>
          <a:pPr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t-IT" sz="1800" b="1" dirty="0" smtClean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it-IT" sz="1050" b="1" dirty="0" smtClean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7D4C55AA-AB7F-4772-9BAC-69C85BA59712}" type="parTrans" cxnId="{F4F8477F-F271-4A79-B3A1-8C76F6B1CEB4}">
      <dgm:prSet/>
      <dgm:spPr/>
      <dgm:t>
        <a:bodyPr/>
        <a:lstStyle/>
        <a:p>
          <a:endParaRPr lang="it-IT"/>
        </a:p>
      </dgm:t>
    </dgm:pt>
    <dgm:pt modelId="{7C2B6BA7-9E8B-4B2B-A3E9-938CEDEE9DBB}" type="sibTrans" cxnId="{F4F8477F-F271-4A79-B3A1-8C76F6B1CEB4}">
      <dgm:prSet/>
      <dgm:spPr/>
      <dgm:t>
        <a:bodyPr/>
        <a:lstStyle/>
        <a:p>
          <a:endParaRPr lang="it-IT"/>
        </a:p>
      </dgm:t>
    </dgm:pt>
    <dgm:pt modelId="{8BC86078-58B2-4735-851C-97D9EDC21785}">
      <dgm:prSet custT="1"/>
      <dgm:spPr>
        <a:solidFill>
          <a:srgbClr val="7030A0"/>
        </a:solidFill>
      </dgm:spPr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it-IT" sz="1800" b="1" dirty="0" smtClean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  <a:p>
          <a:r>
            <a:rPr lang="it-IT" sz="16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STEERING COMMITEE </a:t>
          </a:r>
        </a:p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it-IT" sz="1600" b="1" dirty="0" smtClean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IE" sz="1600" b="1" noProof="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WINTER</a:t>
          </a:r>
        </a:p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IE" sz="1600" b="1" noProof="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2020</a:t>
          </a:r>
        </a:p>
        <a:p>
          <a:endParaRPr lang="it-IT" sz="18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946A7814-6A7C-4009-B884-9F76D044F218}" type="parTrans" cxnId="{30471457-6312-46F5-9730-C49E401D8FC3}">
      <dgm:prSet/>
      <dgm:spPr/>
      <dgm:t>
        <a:bodyPr/>
        <a:lstStyle/>
        <a:p>
          <a:endParaRPr lang="it-IT"/>
        </a:p>
      </dgm:t>
    </dgm:pt>
    <dgm:pt modelId="{DF6A6D7C-9827-4406-9715-25E59EACC94E}" type="sibTrans" cxnId="{30471457-6312-46F5-9730-C49E401D8FC3}">
      <dgm:prSet/>
      <dgm:spPr/>
      <dgm:t>
        <a:bodyPr/>
        <a:lstStyle/>
        <a:p>
          <a:endParaRPr lang="it-IT"/>
        </a:p>
      </dgm:t>
    </dgm:pt>
    <dgm:pt modelId="{A0742942-BB9D-41C9-909C-EB1ECA4BCA63}">
      <dgm:prSet/>
      <dgm:spPr>
        <a:solidFill>
          <a:srgbClr val="00CC00"/>
        </a:solidFill>
      </dgm:spPr>
      <dgm:t>
        <a:bodyPr/>
        <a:lstStyle/>
        <a:p>
          <a:endParaRPr lang="it-IT"/>
        </a:p>
      </dgm:t>
    </dgm:pt>
    <dgm:pt modelId="{31283908-31F6-4D61-A95C-F1CEFBD4BDB1}" type="parTrans" cxnId="{8DF66DA0-E0D2-4BE9-89F7-AC23FE8360E4}">
      <dgm:prSet/>
      <dgm:spPr/>
      <dgm:t>
        <a:bodyPr/>
        <a:lstStyle/>
        <a:p>
          <a:endParaRPr lang="it-IT"/>
        </a:p>
      </dgm:t>
    </dgm:pt>
    <dgm:pt modelId="{8129F209-D8AF-43D5-8B74-6657ECC581A4}" type="sibTrans" cxnId="{8DF66DA0-E0D2-4BE9-89F7-AC23FE8360E4}">
      <dgm:prSet/>
      <dgm:spPr/>
      <dgm:t>
        <a:bodyPr/>
        <a:lstStyle/>
        <a:p>
          <a:endParaRPr lang="it-IT"/>
        </a:p>
      </dgm:t>
    </dgm:pt>
    <dgm:pt modelId="{188120E7-F6E7-415D-B426-38886CCDF4BF}" type="pres">
      <dgm:prSet presAssocID="{6834F29F-9D15-4476-A96E-67851327163B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it-IT"/>
        </a:p>
      </dgm:t>
    </dgm:pt>
    <dgm:pt modelId="{8E25F6CA-2C6E-436F-A69D-37755377E4A0}" type="pres">
      <dgm:prSet presAssocID="{5AAA48B0-9450-4625-8353-9D2232F4AAC8}" presName="node" presStyleLbl="node1" presStyleIdx="0" presStyleCnt="8" custScaleX="142245" custLinFactNeighborX="84561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9272AD14-81D1-4007-A289-820574A84907}" type="pres">
      <dgm:prSet presAssocID="{5ACDB036-EF93-4005-95C1-F68C75B3EA24}" presName="sibTrans" presStyleCnt="0"/>
      <dgm:spPr/>
      <dgm:t>
        <a:bodyPr/>
        <a:lstStyle/>
        <a:p>
          <a:endParaRPr lang="it-IT"/>
        </a:p>
      </dgm:t>
    </dgm:pt>
    <dgm:pt modelId="{D9DA29A1-045D-4A87-9EE8-4014A583664F}" type="pres">
      <dgm:prSet presAssocID="{5A782003-DB2F-4B34-886F-8F770AEBDF5A}" presName="node" presStyleLbl="node1" presStyleIdx="1" presStyleCnt="8" custScaleX="168081" custLinFactNeighborX="90900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3C7D3652-2DE2-41FB-80F4-1A6095B87DAA}" type="pres">
      <dgm:prSet presAssocID="{905075D3-1F54-435C-AB48-2902FF8F1B30}" presName="sibTrans" presStyleCnt="0"/>
      <dgm:spPr/>
      <dgm:t>
        <a:bodyPr/>
        <a:lstStyle/>
        <a:p>
          <a:endParaRPr lang="it-IT"/>
        </a:p>
      </dgm:t>
    </dgm:pt>
    <dgm:pt modelId="{2B7A6845-9B86-4501-98F7-8C0F09A0C87A}" type="pres">
      <dgm:prSet presAssocID="{E50A2270-5F08-4116-BEE5-CC0E69DB6263}" presName="node" presStyleLbl="node1" presStyleIdx="2" presStyleCnt="8" custScaleX="143865" custLinFactNeighborX="99123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AC59BD7A-C164-4496-AF09-342FA041D2EA}" type="pres">
      <dgm:prSet presAssocID="{45C1CED1-7D81-4329-BBF8-EE60DED34C6A}" presName="sibTrans" presStyleCnt="0"/>
      <dgm:spPr/>
      <dgm:t>
        <a:bodyPr/>
        <a:lstStyle/>
        <a:p>
          <a:endParaRPr lang="it-IT"/>
        </a:p>
      </dgm:t>
    </dgm:pt>
    <dgm:pt modelId="{FFA8D6C9-AA67-4042-B0E4-529173E1B6B8}" type="pres">
      <dgm:prSet presAssocID="{727BD6A5-ABE2-4D04-977D-55B4DE378A80}" presName="node" presStyleLbl="node1" presStyleIdx="3" presStyleCnt="8" custScaleX="147207" custLinFactNeighborX="24832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220E5D78-0976-4ADD-A8A7-3F8EBCEEBA65}" type="pres">
      <dgm:prSet presAssocID="{7827E87B-0CF1-402F-936C-2AFDA31F46A9}" presName="sibTrans" presStyleCnt="0"/>
      <dgm:spPr/>
      <dgm:t>
        <a:bodyPr/>
        <a:lstStyle/>
        <a:p>
          <a:endParaRPr lang="it-IT"/>
        </a:p>
      </dgm:t>
    </dgm:pt>
    <dgm:pt modelId="{BAB26C05-1D95-4351-B634-F12A51BD7ABB}" type="pres">
      <dgm:prSet presAssocID="{A0742942-BB9D-41C9-909C-EB1ECA4BCA63}" presName="node" presStyleLbl="node1" presStyleIdx="4" presStyleCnt="8" custScaleX="148635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B821E298-D520-42FC-BB84-110894E5C552}" type="pres">
      <dgm:prSet presAssocID="{8129F209-D8AF-43D5-8B74-6657ECC581A4}" presName="sibTrans" presStyleCnt="0"/>
      <dgm:spPr/>
    </dgm:pt>
    <dgm:pt modelId="{33C8699E-23DE-4947-90DE-EBDA2B0B84BC}" type="pres">
      <dgm:prSet presAssocID="{6F62C2DE-4AA6-433F-B759-C3DA1D44C0C1}" presName="node" presStyleLbl="node1" presStyleIdx="5" presStyleCnt="8" custScaleX="148979" custLinFactNeighborX="-33065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199BA2F2-E2EE-404F-AC44-94863BAA004E}" type="pres">
      <dgm:prSet presAssocID="{7C2B6BA7-9E8B-4B2B-A3E9-938CEDEE9DBB}" presName="sibTrans" presStyleCnt="0"/>
      <dgm:spPr/>
      <dgm:t>
        <a:bodyPr/>
        <a:lstStyle/>
        <a:p>
          <a:endParaRPr lang="it-IT"/>
        </a:p>
      </dgm:t>
    </dgm:pt>
    <dgm:pt modelId="{44C6FB62-61FD-450D-8608-70F4B433EFDE}" type="pres">
      <dgm:prSet presAssocID="{8BC86078-58B2-4735-851C-97D9EDC21785}" presName="node" presStyleLbl="node1" presStyleIdx="6" presStyleCnt="8" custScaleX="169063" custLinFactNeighborX="-84590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7B880DA5-4FFF-4210-95F7-05C20BD54D93}" type="pres">
      <dgm:prSet presAssocID="{DF6A6D7C-9827-4406-9715-25E59EACC94E}" presName="sibTrans" presStyleCnt="0"/>
      <dgm:spPr/>
      <dgm:t>
        <a:bodyPr/>
        <a:lstStyle/>
        <a:p>
          <a:endParaRPr lang="it-IT"/>
        </a:p>
      </dgm:t>
    </dgm:pt>
    <dgm:pt modelId="{CE051659-9776-4EFE-B564-00D7D85E2FC5}" type="pres">
      <dgm:prSet presAssocID="{E433A566-AECF-4F07-A5BA-9A8B32767661}" presName="node" presStyleLbl="node1" presStyleIdx="7" presStyleCnt="8" custScaleX="132583" custLinFactNeighborX="-83185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</dgm:ptLst>
  <dgm:cxnLst>
    <dgm:cxn modelId="{A57705D1-784C-420F-8B8A-D94C1919FCD6}" type="presOf" srcId="{727BD6A5-ABE2-4D04-977D-55B4DE378A80}" destId="{FFA8D6C9-AA67-4042-B0E4-529173E1B6B8}" srcOrd="0" destOrd="0" presId="urn:microsoft.com/office/officeart/2005/8/layout/hList6"/>
    <dgm:cxn modelId="{3AF2945F-84AA-486E-A675-401FFA51DA7D}" type="presOf" srcId="{5AAA48B0-9450-4625-8353-9D2232F4AAC8}" destId="{8E25F6CA-2C6E-436F-A69D-37755377E4A0}" srcOrd="0" destOrd="0" presId="urn:microsoft.com/office/officeart/2005/8/layout/hList6"/>
    <dgm:cxn modelId="{4D5CA164-B10F-475B-BA1B-4ABD10257233}" srcId="{6834F29F-9D15-4476-A96E-67851327163B}" destId="{5A782003-DB2F-4B34-886F-8F770AEBDF5A}" srcOrd="1" destOrd="0" parTransId="{FF20F19C-5185-4E36-94C8-FDDB05F77F67}" sibTransId="{905075D3-1F54-435C-AB48-2902FF8F1B30}"/>
    <dgm:cxn modelId="{FCF7E877-9A69-403E-BAEF-16286A64557A}" srcId="{6834F29F-9D15-4476-A96E-67851327163B}" destId="{5AAA48B0-9450-4625-8353-9D2232F4AAC8}" srcOrd="0" destOrd="0" parTransId="{BA45E472-67D3-4E2C-9749-389B1E3630BE}" sibTransId="{5ACDB036-EF93-4005-95C1-F68C75B3EA24}"/>
    <dgm:cxn modelId="{3C39F4E6-49CB-4418-AFED-2AE85279C2D0}" type="presOf" srcId="{5A782003-DB2F-4B34-886F-8F770AEBDF5A}" destId="{D9DA29A1-045D-4A87-9EE8-4014A583664F}" srcOrd="0" destOrd="0" presId="urn:microsoft.com/office/officeart/2005/8/layout/hList6"/>
    <dgm:cxn modelId="{75072B38-48E4-457D-8454-ECCDC1D3F8DF}" srcId="{6834F29F-9D15-4476-A96E-67851327163B}" destId="{727BD6A5-ABE2-4D04-977D-55B4DE378A80}" srcOrd="3" destOrd="0" parTransId="{144E336E-5C7B-4597-BE52-4D13C1F5257A}" sibTransId="{7827E87B-0CF1-402F-936C-2AFDA31F46A9}"/>
    <dgm:cxn modelId="{8DF66DA0-E0D2-4BE9-89F7-AC23FE8360E4}" srcId="{6834F29F-9D15-4476-A96E-67851327163B}" destId="{A0742942-BB9D-41C9-909C-EB1ECA4BCA63}" srcOrd="4" destOrd="0" parTransId="{31283908-31F6-4D61-A95C-F1CEFBD4BDB1}" sibTransId="{8129F209-D8AF-43D5-8B74-6657ECC581A4}"/>
    <dgm:cxn modelId="{F4F8477F-F271-4A79-B3A1-8C76F6B1CEB4}" srcId="{6834F29F-9D15-4476-A96E-67851327163B}" destId="{6F62C2DE-4AA6-433F-B759-C3DA1D44C0C1}" srcOrd="5" destOrd="0" parTransId="{7D4C55AA-AB7F-4772-9BAC-69C85BA59712}" sibTransId="{7C2B6BA7-9E8B-4B2B-A3E9-938CEDEE9DBB}"/>
    <dgm:cxn modelId="{68305811-7989-4A4A-8A11-EB70CDFDB42B}" srcId="{6834F29F-9D15-4476-A96E-67851327163B}" destId="{E50A2270-5F08-4116-BEE5-CC0E69DB6263}" srcOrd="2" destOrd="0" parTransId="{CBB80945-0320-42CA-8DE4-5C44092364B8}" sibTransId="{45C1CED1-7D81-4329-BBF8-EE60DED34C6A}"/>
    <dgm:cxn modelId="{E099F638-F9F4-4EA4-92F1-6F8645AC24FC}" type="presOf" srcId="{6F62C2DE-4AA6-433F-B759-C3DA1D44C0C1}" destId="{33C8699E-23DE-4947-90DE-EBDA2B0B84BC}" srcOrd="0" destOrd="0" presId="urn:microsoft.com/office/officeart/2005/8/layout/hList6"/>
    <dgm:cxn modelId="{E28D6053-0ED6-4160-92BB-994CDFA4242E}" type="presOf" srcId="{E433A566-AECF-4F07-A5BA-9A8B32767661}" destId="{CE051659-9776-4EFE-B564-00D7D85E2FC5}" srcOrd="0" destOrd="0" presId="urn:microsoft.com/office/officeart/2005/8/layout/hList6"/>
    <dgm:cxn modelId="{77B0FFB8-DF7D-4356-B274-7DE6A83D8A5D}" type="presOf" srcId="{6834F29F-9D15-4476-A96E-67851327163B}" destId="{188120E7-F6E7-415D-B426-38886CCDF4BF}" srcOrd="0" destOrd="0" presId="urn:microsoft.com/office/officeart/2005/8/layout/hList6"/>
    <dgm:cxn modelId="{985BFDB7-CD8C-4D53-A734-75347EEBF1B4}" type="presOf" srcId="{A0742942-BB9D-41C9-909C-EB1ECA4BCA63}" destId="{BAB26C05-1D95-4351-B634-F12A51BD7ABB}" srcOrd="0" destOrd="0" presId="urn:microsoft.com/office/officeart/2005/8/layout/hList6"/>
    <dgm:cxn modelId="{484F9B7F-B93C-4485-91A8-763374008443}" type="presOf" srcId="{8BC86078-58B2-4735-851C-97D9EDC21785}" destId="{44C6FB62-61FD-450D-8608-70F4B433EFDE}" srcOrd="0" destOrd="0" presId="urn:microsoft.com/office/officeart/2005/8/layout/hList6"/>
    <dgm:cxn modelId="{30471457-6312-46F5-9730-C49E401D8FC3}" srcId="{6834F29F-9D15-4476-A96E-67851327163B}" destId="{8BC86078-58B2-4735-851C-97D9EDC21785}" srcOrd="6" destOrd="0" parTransId="{946A7814-6A7C-4009-B884-9F76D044F218}" sibTransId="{DF6A6D7C-9827-4406-9715-25E59EACC94E}"/>
    <dgm:cxn modelId="{E4314905-5E18-46BB-891A-E94308D08555}" srcId="{6834F29F-9D15-4476-A96E-67851327163B}" destId="{E433A566-AECF-4F07-A5BA-9A8B32767661}" srcOrd="7" destOrd="0" parTransId="{E59C2B44-9024-4B92-9532-383A9ED54B31}" sibTransId="{B51C6BD2-4DC0-419B-883A-F5B0F18ADCEC}"/>
    <dgm:cxn modelId="{550C8980-ACAC-4E66-9173-ED9669CDBE0A}" type="presOf" srcId="{E50A2270-5F08-4116-BEE5-CC0E69DB6263}" destId="{2B7A6845-9B86-4501-98F7-8C0F09A0C87A}" srcOrd="0" destOrd="0" presId="urn:microsoft.com/office/officeart/2005/8/layout/hList6"/>
    <dgm:cxn modelId="{0BE1BCC9-AF86-44EC-85BB-C915AB6B7A77}" type="presParOf" srcId="{188120E7-F6E7-415D-B426-38886CCDF4BF}" destId="{8E25F6CA-2C6E-436F-A69D-37755377E4A0}" srcOrd="0" destOrd="0" presId="urn:microsoft.com/office/officeart/2005/8/layout/hList6"/>
    <dgm:cxn modelId="{61D3A912-7F2C-42D3-96D6-DD30233C7AEE}" type="presParOf" srcId="{188120E7-F6E7-415D-B426-38886CCDF4BF}" destId="{9272AD14-81D1-4007-A289-820574A84907}" srcOrd="1" destOrd="0" presId="urn:microsoft.com/office/officeart/2005/8/layout/hList6"/>
    <dgm:cxn modelId="{86B1CF2B-DE99-4D57-BC74-B56383DBB1F5}" type="presParOf" srcId="{188120E7-F6E7-415D-B426-38886CCDF4BF}" destId="{D9DA29A1-045D-4A87-9EE8-4014A583664F}" srcOrd="2" destOrd="0" presId="urn:microsoft.com/office/officeart/2005/8/layout/hList6"/>
    <dgm:cxn modelId="{677600C1-36C2-4A7F-AA15-037DF3F9B835}" type="presParOf" srcId="{188120E7-F6E7-415D-B426-38886CCDF4BF}" destId="{3C7D3652-2DE2-41FB-80F4-1A6095B87DAA}" srcOrd="3" destOrd="0" presId="urn:microsoft.com/office/officeart/2005/8/layout/hList6"/>
    <dgm:cxn modelId="{B63CC5B8-DCF4-46D3-82C7-933C73332AFF}" type="presParOf" srcId="{188120E7-F6E7-415D-B426-38886CCDF4BF}" destId="{2B7A6845-9B86-4501-98F7-8C0F09A0C87A}" srcOrd="4" destOrd="0" presId="urn:microsoft.com/office/officeart/2005/8/layout/hList6"/>
    <dgm:cxn modelId="{228F22B6-C065-4478-88BF-BBCF8EBB4C9C}" type="presParOf" srcId="{188120E7-F6E7-415D-B426-38886CCDF4BF}" destId="{AC59BD7A-C164-4496-AF09-342FA041D2EA}" srcOrd="5" destOrd="0" presId="urn:microsoft.com/office/officeart/2005/8/layout/hList6"/>
    <dgm:cxn modelId="{62871087-8BE7-48CB-8D99-7036FDEECD1E}" type="presParOf" srcId="{188120E7-F6E7-415D-B426-38886CCDF4BF}" destId="{FFA8D6C9-AA67-4042-B0E4-529173E1B6B8}" srcOrd="6" destOrd="0" presId="urn:microsoft.com/office/officeart/2005/8/layout/hList6"/>
    <dgm:cxn modelId="{58CD7BA4-D856-4FB6-99AE-1576DBCC3146}" type="presParOf" srcId="{188120E7-F6E7-415D-B426-38886CCDF4BF}" destId="{220E5D78-0976-4ADD-A8A7-3F8EBCEEBA65}" srcOrd="7" destOrd="0" presId="urn:microsoft.com/office/officeart/2005/8/layout/hList6"/>
    <dgm:cxn modelId="{701A4261-EBA6-47C7-B0BF-A02ADDCA36BE}" type="presParOf" srcId="{188120E7-F6E7-415D-B426-38886CCDF4BF}" destId="{BAB26C05-1D95-4351-B634-F12A51BD7ABB}" srcOrd="8" destOrd="0" presId="urn:microsoft.com/office/officeart/2005/8/layout/hList6"/>
    <dgm:cxn modelId="{E439D305-FBD0-4CF7-9833-74C084A20863}" type="presParOf" srcId="{188120E7-F6E7-415D-B426-38886CCDF4BF}" destId="{B821E298-D520-42FC-BB84-110894E5C552}" srcOrd="9" destOrd="0" presId="urn:microsoft.com/office/officeart/2005/8/layout/hList6"/>
    <dgm:cxn modelId="{914FC526-3144-4C50-A339-5EC9F0DFBFC7}" type="presParOf" srcId="{188120E7-F6E7-415D-B426-38886CCDF4BF}" destId="{33C8699E-23DE-4947-90DE-EBDA2B0B84BC}" srcOrd="10" destOrd="0" presId="urn:microsoft.com/office/officeart/2005/8/layout/hList6"/>
    <dgm:cxn modelId="{54EF0F3B-FAB1-43B4-A57F-3617A435C134}" type="presParOf" srcId="{188120E7-F6E7-415D-B426-38886CCDF4BF}" destId="{199BA2F2-E2EE-404F-AC44-94863BAA004E}" srcOrd="11" destOrd="0" presId="urn:microsoft.com/office/officeart/2005/8/layout/hList6"/>
    <dgm:cxn modelId="{38206D58-CC1D-4C93-A654-D336DF2914AB}" type="presParOf" srcId="{188120E7-F6E7-415D-B426-38886CCDF4BF}" destId="{44C6FB62-61FD-450D-8608-70F4B433EFDE}" srcOrd="12" destOrd="0" presId="urn:microsoft.com/office/officeart/2005/8/layout/hList6"/>
    <dgm:cxn modelId="{80AF7118-0F5D-4DC0-A476-8AA6139025BC}" type="presParOf" srcId="{188120E7-F6E7-415D-B426-38886CCDF4BF}" destId="{7B880DA5-4FFF-4210-95F7-05C20BD54D93}" srcOrd="13" destOrd="0" presId="urn:microsoft.com/office/officeart/2005/8/layout/hList6"/>
    <dgm:cxn modelId="{649D1A9A-17A9-4177-8DAE-7143C6ABF05C}" type="presParOf" srcId="{188120E7-F6E7-415D-B426-38886CCDF4BF}" destId="{CE051659-9776-4EFE-B564-00D7D85E2FC5}" srcOrd="14" destOrd="0" presId="urn:microsoft.com/office/officeart/2005/8/layout/hList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6834F29F-9D15-4476-A96E-67851327163B}" type="doc">
      <dgm:prSet loTypeId="urn:microsoft.com/office/officeart/2005/8/layout/hList6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it-IT"/>
        </a:p>
      </dgm:t>
    </dgm:pt>
    <dgm:pt modelId="{5AAA48B0-9450-4625-8353-9D2232F4AAC8}">
      <dgm:prSet phldrT="[Testo]" custT="1"/>
      <dgm:spPr>
        <a:solidFill>
          <a:srgbClr val="FF0000"/>
        </a:solidFill>
      </dgm:spPr>
      <dgm:t>
        <a:bodyPr/>
        <a:lstStyle/>
        <a:p>
          <a:pPr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E" sz="1800" b="1" noProof="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KICK OFF</a:t>
          </a:r>
        </a:p>
        <a:p>
          <a:pPr marL="0" marR="0" indent="0" algn="ctr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IE" sz="1800" b="1" noProof="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Madrid</a:t>
          </a:r>
        </a:p>
        <a:p>
          <a:pPr marL="0" marR="0" indent="0" algn="ctr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en-IE" sz="1800" b="1" noProof="0" dirty="0" smtClean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  <a:p>
          <a:pPr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E" sz="2000" b="1" noProof="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16 July</a:t>
          </a:r>
        </a:p>
        <a:p>
          <a:pPr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E" sz="2000" b="1" noProof="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2019</a:t>
          </a:r>
          <a:endParaRPr lang="en-IE" sz="2000" b="1" noProof="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BA45E472-67D3-4E2C-9749-389B1E3630BE}" type="parTrans" cxnId="{FCF7E877-9A69-403E-BAEF-16286A64557A}">
      <dgm:prSet/>
      <dgm:spPr/>
      <dgm:t>
        <a:bodyPr/>
        <a:lstStyle/>
        <a:p>
          <a:endParaRPr lang="it-IT"/>
        </a:p>
      </dgm:t>
    </dgm:pt>
    <dgm:pt modelId="{5ACDB036-EF93-4005-95C1-F68C75B3EA24}" type="sibTrans" cxnId="{FCF7E877-9A69-403E-BAEF-16286A64557A}">
      <dgm:prSet/>
      <dgm:spPr/>
      <dgm:t>
        <a:bodyPr/>
        <a:lstStyle/>
        <a:p>
          <a:endParaRPr lang="it-IT"/>
        </a:p>
      </dgm:t>
    </dgm:pt>
    <dgm:pt modelId="{5A782003-DB2F-4B34-886F-8F770AEBDF5A}">
      <dgm:prSet phldrT="[Testo]" custT="1"/>
      <dgm:spPr>
        <a:pattFill prst="pct10">
          <a:fgClr>
            <a:srgbClr val="FF0000"/>
          </a:fgClr>
          <a:bgClr>
            <a:schemeClr val="bg1"/>
          </a:bgClr>
        </a:pattFill>
        <a:ln w="44450">
          <a:solidFill>
            <a:srgbClr val="FF0000"/>
          </a:solidFill>
          <a:prstDash val="sysDash"/>
        </a:ln>
      </dgm:spPr>
      <dgm:t>
        <a:bodyPr/>
        <a:lstStyle/>
        <a:p>
          <a:pPr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t-IT" sz="1800" b="1" dirty="0" smtClean="0"/>
        </a:p>
        <a:p>
          <a:pPr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t-IT" sz="2000" b="1" dirty="0" smtClean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  <a:p>
          <a:pPr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t-IT" sz="1600" b="1" dirty="0" smtClean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  <a:p>
          <a:pPr marL="0" marR="0" indent="0" algn="ctr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IE" sz="1600" b="1" noProof="0" dirty="0" smtClean="0">
              <a:solidFill>
                <a:srgbClr val="FF0000"/>
              </a:solidFill>
              <a:effectLst/>
            </a:rPr>
            <a:t>SOCIAL PARTNERS’</a:t>
          </a:r>
        </a:p>
        <a:p>
          <a:pPr marL="0" marR="0" indent="0" algn="ctr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IE" sz="1800" b="1" noProof="0" dirty="0" smtClean="0">
              <a:solidFill>
                <a:srgbClr val="FF0000"/>
              </a:solidFill>
              <a:effectLst/>
            </a:rPr>
            <a:t>DISTANCE</a:t>
          </a:r>
        </a:p>
        <a:p>
          <a:pPr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E" sz="1800" b="1" noProof="0" dirty="0" smtClean="0">
              <a:solidFill>
                <a:srgbClr val="FF0000"/>
              </a:solidFill>
              <a:effectLst/>
            </a:rPr>
            <a:t>WORK</a:t>
          </a:r>
        </a:p>
        <a:p>
          <a:pPr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E" sz="1400" b="1" u="sng" noProof="0" dirty="0" smtClean="0">
              <a:solidFill>
                <a:srgbClr val="FF0000"/>
              </a:solidFill>
              <a:effectLst/>
              <a:latin typeface="Arial Black" panose="020B0A04020102020204" pitchFamily="34" charset="0"/>
            </a:rPr>
            <a:t>NEW DEADLINE</a:t>
          </a:r>
        </a:p>
        <a:p>
          <a:pPr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E" sz="1400" b="1" u="sng" noProof="0" dirty="0" smtClean="0">
              <a:solidFill>
                <a:srgbClr val="FF0000"/>
              </a:solidFill>
              <a:effectLst/>
              <a:latin typeface="Arial Black" panose="020B0A04020102020204" pitchFamily="34" charset="0"/>
            </a:rPr>
            <a:t>MAR  2021</a:t>
          </a:r>
        </a:p>
        <a:p>
          <a:pPr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IE" sz="1600" b="1" noProof="0" dirty="0" smtClean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  <a:p>
          <a:pPr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t-IT" sz="2000" dirty="0" smtClean="0"/>
        </a:p>
        <a:p>
          <a:pPr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t-IT" sz="2000" dirty="0"/>
        </a:p>
      </dgm:t>
    </dgm:pt>
    <dgm:pt modelId="{FF20F19C-5185-4E36-94C8-FDDB05F77F67}" type="parTrans" cxnId="{4D5CA164-B10F-475B-BA1B-4ABD10257233}">
      <dgm:prSet/>
      <dgm:spPr/>
      <dgm:t>
        <a:bodyPr/>
        <a:lstStyle/>
        <a:p>
          <a:endParaRPr lang="it-IT"/>
        </a:p>
      </dgm:t>
    </dgm:pt>
    <dgm:pt modelId="{905075D3-1F54-435C-AB48-2902FF8F1B30}" type="sibTrans" cxnId="{4D5CA164-B10F-475B-BA1B-4ABD10257233}">
      <dgm:prSet/>
      <dgm:spPr/>
      <dgm:t>
        <a:bodyPr/>
        <a:lstStyle/>
        <a:p>
          <a:endParaRPr lang="it-IT"/>
        </a:p>
      </dgm:t>
    </dgm:pt>
    <dgm:pt modelId="{E50A2270-5F08-4116-BEE5-CC0E69DB6263}">
      <dgm:prSet phldrT="[Testo]" custT="1"/>
      <dgm:spPr>
        <a:solidFill>
          <a:srgbClr val="0000FF"/>
        </a:solidFill>
      </dgm:spPr>
      <dgm:t>
        <a:bodyPr/>
        <a:lstStyle/>
        <a:p>
          <a:r>
            <a:rPr lang="en-US" sz="1600" b="1" noProof="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FOLLOW UP MEETING</a:t>
          </a:r>
        </a:p>
        <a:p>
          <a:r>
            <a:rPr lang="en-US" sz="1300" b="1" noProof="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BRATISLAVA</a:t>
          </a:r>
        </a:p>
        <a:p>
          <a:r>
            <a:rPr lang="en-US" sz="1600" b="1" noProof="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6 MAR</a:t>
          </a:r>
        </a:p>
        <a:p>
          <a:r>
            <a:rPr lang="en-US" sz="1600" b="1" noProof="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2020</a:t>
          </a:r>
          <a:endParaRPr lang="it-IT" sz="1600" b="1" noProof="0" dirty="0" smtClean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  <a:p>
          <a:endParaRPr lang="en-IE" sz="1600" b="1" noProof="0" dirty="0" smtClean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CBB80945-0320-42CA-8DE4-5C44092364B8}" type="parTrans" cxnId="{68305811-7989-4A4A-8A11-EB70CDFDB42B}">
      <dgm:prSet/>
      <dgm:spPr/>
      <dgm:t>
        <a:bodyPr/>
        <a:lstStyle/>
        <a:p>
          <a:endParaRPr lang="it-IT"/>
        </a:p>
      </dgm:t>
    </dgm:pt>
    <dgm:pt modelId="{45C1CED1-7D81-4329-BBF8-EE60DED34C6A}" type="sibTrans" cxnId="{68305811-7989-4A4A-8A11-EB70CDFDB42B}">
      <dgm:prSet/>
      <dgm:spPr/>
      <dgm:t>
        <a:bodyPr/>
        <a:lstStyle/>
        <a:p>
          <a:endParaRPr lang="it-IT"/>
        </a:p>
      </dgm:t>
    </dgm:pt>
    <dgm:pt modelId="{E433A566-AECF-4F07-A5BA-9A8B32767661}">
      <dgm:prSet custT="1"/>
      <dgm:spPr>
        <a:solidFill>
          <a:srgbClr val="FF6600"/>
        </a:solidFill>
      </dgm:spPr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it-IT" sz="1400" b="1" dirty="0" smtClean="0">
            <a:solidFill>
              <a:schemeClr val="bg1"/>
            </a:solidFill>
            <a:effectLst/>
          </a:endParaRPr>
        </a:p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it-IT" sz="1400" b="1" dirty="0" smtClean="0">
            <a:solidFill>
              <a:schemeClr val="bg1"/>
            </a:solidFill>
            <a:effectLst/>
          </a:endParaRPr>
        </a:p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it-IT" sz="16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FINAL STEERING COMMITTEE</a:t>
          </a:r>
        </a:p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it-IT" sz="1600" b="1" dirty="0" smtClean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it-IT" sz="16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24 SEP 2021</a:t>
          </a:r>
        </a:p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it-IT" sz="16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SIENA</a:t>
          </a:r>
          <a:endParaRPr lang="it-IT" sz="1600" b="1" dirty="0" smtClean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it-IT" sz="1600" b="1" dirty="0" smtClean="0">
            <a:solidFill>
              <a:srgbClr val="FF00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E59C2B44-9024-4B92-9532-383A9ED54B31}" type="parTrans" cxnId="{E4314905-5E18-46BB-891A-E94308D08555}">
      <dgm:prSet/>
      <dgm:spPr/>
      <dgm:t>
        <a:bodyPr/>
        <a:lstStyle/>
        <a:p>
          <a:endParaRPr lang="it-IT"/>
        </a:p>
      </dgm:t>
    </dgm:pt>
    <dgm:pt modelId="{B51C6BD2-4DC0-419B-883A-F5B0F18ADCEC}" type="sibTrans" cxnId="{E4314905-5E18-46BB-891A-E94308D08555}">
      <dgm:prSet/>
      <dgm:spPr/>
      <dgm:t>
        <a:bodyPr/>
        <a:lstStyle/>
        <a:p>
          <a:endParaRPr lang="it-IT"/>
        </a:p>
      </dgm:t>
    </dgm:pt>
    <dgm:pt modelId="{8BC86078-58B2-4735-851C-97D9EDC21785}">
      <dgm:prSet custT="1"/>
      <dgm:spPr>
        <a:solidFill>
          <a:srgbClr val="00CC00"/>
        </a:solidFill>
      </dgm:spPr>
      <dgm:t>
        <a:bodyPr/>
        <a:lstStyle/>
        <a:p>
          <a:r>
            <a:rPr lang="it-IT" sz="15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FINAL CONFERENCE</a:t>
          </a:r>
        </a:p>
        <a:p>
          <a:endParaRPr lang="it-IT" sz="1500" b="1" dirty="0" smtClean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  <a:p>
          <a:r>
            <a:rPr lang="it-IT" sz="15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23 SEP 2021</a:t>
          </a:r>
        </a:p>
        <a:p>
          <a:r>
            <a:rPr lang="it-IT" sz="15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SIENA</a:t>
          </a:r>
        </a:p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it-IT" sz="1100" b="1" dirty="0" smtClean="0">
            <a:solidFill>
              <a:srgbClr val="FF00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946A7814-6A7C-4009-B884-9F76D044F218}" type="parTrans" cxnId="{30471457-6312-46F5-9730-C49E401D8FC3}">
      <dgm:prSet/>
      <dgm:spPr/>
      <dgm:t>
        <a:bodyPr/>
        <a:lstStyle/>
        <a:p>
          <a:endParaRPr lang="it-IT"/>
        </a:p>
      </dgm:t>
    </dgm:pt>
    <dgm:pt modelId="{DF6A6D7C-9827-4406-9715-25E59EACC94E}" type="sibTrans" cxnId="{30471457-6312-46F5-9730-C49E401D8FC3}">
      <dgm:prSet/>
      <dgm:spPr/>
      <dgm:t>
        <a:bodyPr/>
        <a:lstStyle/>
        <a:p>
          <a:endParaRPr lang="it-IT"/>
        </a:p>
      </dgm:t>
    </dgm:pt>
    <dgm:pt modelId="{891F5D55-DCB5-44F4-9195-652FA59C0B96}">
      <dgm:prSet custT="1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  <dgm:t>
        <a:bodyPr/>
        <a:lstStyle/>
        <a:p>
          <a:endParaRPr lang="it-IT" sz="500" b="1" dirty="0" smtClean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  <a:p>
          <a:endParaRPr lang="it-IT" sz="500" b="1" dirty="0" smtClean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  <a:p>
          <a:endParaRPr lang="it-IT" sz="500" b="1" dirty="0" smtClean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  <a:p>
          <a:endParaRPr lang="it-IT" sz="500" b="1" dirty="0" smtClean="0">
            <a:solidFill>
              <a:srgbClr val="C00000"/>
            </a:solidFill>
            <a:effectLst/>
            <a:latin typeface="Arial Black" panose="020B0A04020102020204" pitchFamily="34" charset="0"/>
          </a:endParaRPr>
        </a:p>
        <a:p>
          <a:endParaRPr lang="it-IT" sz="500" b="1" dirty="0" smtClean="0">
            <a:solidFill>
              <a:srgbClr val="C00000"/>
            </a:solidFill>
            <a:effectLst/>
            <a:latin typeface="Arial Black" panose="020B0A04020102020204" pitchFamily="34" charset="0"/>
          </a:endParaRPr>
        </a:p>
        <a:p>
          <a:endParaRPr lang="it-IT" sz="500" b="1" dirty="0" smtClean="0">
            <a:solidFill>
              <a:srgbClr val="C00000"/>
            </a:solidFill>
            <a:effectLst/>
            <a:latin typeface="Arial Black" panose="020B0A04020102020204" pitchFamily="34" charset="0"/>
          </a:endParaRPr>
        </a:p>
        <a:p>
          <a:endParaRPr lang="it-IT" sz="500" b="1" dirty="0" smtClean="0">
            <a:solidFill>
              <a:srgbClr val="C00000"/>
            </a:solidFill>
            <a:effectLst/>
            <a:latin typeface="Arial Black" panose="020B0A04020102020204" pitchFamily="34" charset="0"/>
          </a:endParaRPr>
        </a:p>
        <a:p>
          <a:endParaRPr lang="it-IT" sz="500" b="1" dirty="0" smtClean="0">
            <a:solidFill>
              <a:srgbClr val="C00000"/>
            </a:solidFill>
            <a:effectLst/>
            <a:latin typeface="Arial Black" panose="020B0A04020102020204" pitchFamily="34" charset="0"/>
          </a:endParaRPr>
        </a:p>
        <a:p>
          <a:endParaRPr lang="it-IT" sz="500" b="1" dirty="0" smtClean="0">
            <a:solidFill>
              <a:srgbClr val="C00000"/>
            </a:solidFill>
            <a:effectLst/>
            <a:latin typeface="Arial Black" panose="020B0A04020102020204" pitchFamily="34" charset="0"/>
          </a:endParaRPr>
        </a:p>
        <a:p>
          <a:endParaRPr lang="it-IT" sz="500" b="1" dirty="0" smtClean="0">
            <a:solidFill>
              <a:srgbClr val="C00000"/>
            </a:solidFill>
            <a:effectLst/>
            <a:latin typeface="Arial Black" panose="020B0A04020102020204" pitchFamily="34" charset="0"/>
          </a:endParaRPr>
        </a:p>
        <a:p>
          <a:endParaRPr lang="it-IT" sz="500" b="1" dirty="0" smtClean="0">
            <a:solidFill>
              <a:srgbClr val="C00000"/>
            </a:solidFill>
            <a:effectLst/>
            <a:latin typeface="Arial Black" panose="020B0A04020102020204" pitchFamily="34" charset="0"/>
          </a:endParaRPr>
        </a:p>
        <a:p>
          <a:endParaRPr lang="it-IT" sz="500" b="1" dirty="0" smtClean="0">
            <a:solidFill>
              <a:srgbClr val="C00000"/>
            </a:solidFill>
            <a:effectLst/>
            <a:latin typeface="Arial Black" panose="020B0A04020102020204" pitchFamily="34" charset="0"/>
          </a:endParaRPr>
        </a:p>
        <a:p>
          <a:endParaRPr lang="it-IT" sz="500" b="1" dirty="0" smtClean="0">
            <a:solidFill>
              <a:srgbClr val="C00000"/>
            </a:solidFill>
            <a:effectLst/>
            <a:latin typeface="Arial Black" panose="020B0A04020102020204" pitchFamily="34" charset="0"/>
          </a:endParaRPr>
        </a:p>
        <a:p>
          <a:endParaRPr lang="it-IT" sz="500" b="1" dirty="0" smtClean="0">
            <a:solidFill>
              <a:srgbClr val="C00000"/>
            </a:solidFill>
            <a:effectLst/>
            <a:latin typeface="Arial Black" panose="020B0A04020102020204" pitchFamily="34" charset="0"/>
          </a:endParaRPr>
        </a:p>
        <a:p>
          <a:endParaRPr lang="it-IT" sz="500" b="1" dirty="0" smtClean="0">
            <a:solidFill>
              <a:srgbClr val="00CC66"/>
            </a:solidFill>
            <a:effectLst/>
            <a:latin typeface="Arial Black" panose="020B0A04020102020204" pitchFamily="34" charset="0"/>
          </a:endParaRPr>
        </a:p>
        <a:p>
          <a:endParaRPr lang="it-IT" sz="500" b="1" dirty="0" smtClean="0">
            <a:solidFill>
              <a:srgbClr val="00CC66"/>
            </a:solidFill>
            <a:effectLst/>
            <a:latin typeface="Arial Black" panose="020B0A04020102020204" pitchFamily="34" charset="0"/>
          </a:endParaRPr>
        </a:p>
        <a:p>
          <a:endParaRPr lang="it-IT" sz="500" b="1" dirty="0" smtClean="0">
            <a:solidFill>
              <a:srgbClr val="00CC66"/>
            </a:solidFill>
            <a:effectLst/>
            <a:latin typeface="Arial Black" panose="020B0A04020102020204" pitchFamily="34" charset="0"/>
          </a:endParaRPr>
        </a:p>
        <a:p>
          <a:endParaRPr lang="it-IT" sz="500" b="1" dirty="0" smtClean="0">
            <a:solidFill>
              <a:srgbClr val="00CC66"/>
            </a:solidFill>
            <a:effectLst/>
            <a:latin typeface="Arial Black" panose="020B0A04020102020204" pitchFamily="34" charset="0"/>
          </a:endParaRPr>
        </a:p>
        <a:p>
          <a:endParaRPr lang="it-IT" sz="500" b="1" dirty="0" smtClean="0">
            <a:solidFill>
              <a:srgbClr val="00CC66"/>
            </a:solidFill>
            <a:effectLst/>
            <a:latin typeface="Arial Black" panose="020B0A04020102020204" pitchFamily="34" charset="0"/>
          </a:endParaRPr>
        </a:p>
        <a:p>
          <a:endParaRPr lang="it-IT" sz="500" b="1" dirty="0" smtClean="0">
            <a:solidFill>
              <a:srgbClr val="00CC66"/>
            </a:solidFill>
            <a:effectLst/>
            <a:latin typeface="Arial Black" panose="020B0A04020102020204" pitchFamily="34" charset="0"/>
          </a:endParaRPr>
        </a:p>
        <a:p>
          <a:endParaRPr lang="it-IT" sz="500" b="1" dirty="0" smtClean="0">
            <a:solidFill>
              <a:srgbClr val="00CC66"/>
            </a:solidFill>
            <a:effectLst/>
            <a:latin typeface="Arial Black" panose="020B0A04020102020204" pitchFamily="34" charset="0"/>
          </a:endParaRPr>
        </a:p>
        <a:p>
          <a:endParaRPr lang="it-IT" sz="500" b="1" dirty="0" smtClean="0">
            <a:solidFill>
              <a:srgbClr val="00CC66"/>
            </a:solidFill>
            <a:effectLst/>
            <a:latin typeface="Arial Black" panose="020B0A04020102020204" pitchFamily="34" charset="0"/>
          </a:endParaRPr>
        </a:p>
        <a:p>
          <a:endParaRPr lang="it-IT" sz="500" b="1" dirty="0" smtClean="0">
            <a:solidFill>
              <a:srgbClr val="00CC66"/>
            </a:solidFill>
            <a:effectLst/>
            <a:latin typeface="Arial Black" panose="020B0A04020102020204" pitchFamily="34" charset="0"/>
          </a:endParaRPr>
        </a:p>
        <a:p>
          <a:endParaRPr lang="it-IT" sz="500" b="1" dirty="0" smtClean="0">
            <a:solidFill>
              <a:srgbClr val="00CC66"/>
            </a:solidFill>
            <a:effectLst/>
            <a:latin typeface="Arial Black" panose="020B0A04020102020204" pitchFamily="34" charset="0"/>
          </a:endParaRPr>
        </a:p>
        <a:p>
          <a:endParaRPr lang="it-IT" sz="500" b="1" dirty="0" smtClean="0">
            <a:solidFill>
              <a:srgbClr val="00CC66"/>
            </a:solidFill>
            <a:effectLst/>
            <a:latin typeface="Arial Black" panose="020B0A04020102020204" pitchFamily="34" charset="0"/>
          </a:endParaRPr>
        </a:p>
        <a:p>
          <a:endParaRPr lang="it-IT" sz="500" b="1" dirty="0" smtClean="0">
            <a:solidFill>
              <a:srgbClr val="00CC66"/>
            </a:solidFill>
            <a:effectLst/>
            <a:latin typeface="Arial Black" panose="020B0A04020102020204" pitchFamily="34" charset="0"/>
          </a:endParaRPr>
        </a:p>
        <a:p>
          <a:endParaRPr lang="it-IT" sz="500" b="1" dirty="0" smtClean="0">
            <a:solidFill>
              <a:srgbClr val="00CC66"/>
            </a:solidFill>
            <a:effectLst/>
            <a:latin typeface="Arial Black" panose="020B0A04020102020204" pitchFamily="34" charset="0"/>
          </a:endParaRPr>
        </a:p>
        <a:p>
          <a:endParaRPr lang="it-IT" sz="500" b="1" dirty="0" smtClean="0">
            <a:solidFill>
              <a:srgbClr val="00CC66"/>
            </a:solidFill>
            <a:effectLst/>
            <a:latin typeface="Arial Black" panose="020B0A04020102020204" pitchFamily="34" charset="0"/>
          </a:endParaRPr>
        </a:p>
        <a:p>
          <a:endParaRPr lang="it-IT" sz="900" b="1" dirty="0" smtClean="0">
            <a:solidFill>
              <a:srgbClr val="00CC66"/>
            </a:solidFill>
            <a:effectLst/>
            <a:latin typeface="Arial Black" panose="020B0A04020102020204" pitchFamily="34" charset="0"/>
          </a:endParaRPr>
        </a:p>
        <a:p>
          <a:endParaRPr lang="it-IT" sz="900" b="1" dirty="0" smtClean="0">
            <a:solidFill>
              <a:srgbClr val="00CC66"/>
            </a:solidFill>
            <a:effectLst/>
            <a:latin typeface="Arial Black" panose="020B0A04020102020204" pitchFamily="34" charset="0"/>
          </a:endParaRPr>
        </a:p>
        <a:p>
          <a:r>
            <a:rPr lang="it-IT" sz="900" b="1" dirty="0" smtClean="0">
              <a:solidFill>
                <a:srgbClr val="00CC66"/>
              </a:solidFill>
              <a:effectLst/>
              <a:latin typeface="Arial Black" panose="020B0A04020102020204" pitchFamily="34" charset="0"/>
            </a:rPr>
            <a:t>ONLINE </a:t>
          </a:r>
          <a:r>
            <a:rPr lang="it-IT" sz="900" b="1" dirty="0" smtClean="0">
              <a:solidFill>
                <a:srgbClr val="00CC66"/>
              </a:solidFill>
              <a:effectLst/>
              <a:latin typeface="Arial Black" panose="020B0A04020102020204" pitchFamily="34" charset="0"/>
            </a:rPr>
            <a:t>TRAINING COURSE </a:t>
          </a:r>
          <a:endParaRPr lang="it-IT" sz="900" b="1" dirty="0" smtClean="0">
            <a:solidFill>
              <a:srgbClr val="00CC66"/>
            </a:solidFill>
            <a:effectLst/>
            <a:latin typeface="Arial Black" panose="020B0A04020102020204" pitchFamily="34" charset="0"/>
          </a:endParaRPr>
        </a:p>
        <a:p>
          <a:r>
            <a:rPr lang="en-IE" sz="900" b="1" noProof="0" dirty="0" smtClean="0">
              <a:solidFill>
                <a:srgbClr val="00CC66"/>
              </a:solidFill>
              <a:effectLst/>
              <a:latin typeface="Arial Black" panose="020B0A04020102020204" pitchFamily="34" charset="0"/>
            </a:rPr>
            <a:t>15-16 July </a:t>
          </a:r>
          <a:r>
            <a:rPr lang="en-IE" sz="900" b="1" noProof="0" dirty="0" smtClean="0">
              <a:solidFill>
                <a:srgbClr val="00CC66"/>
              </a:solidFill>
              <a:effectLst/>
              <a:latin typeface="Arial Black" panose="020B0A04020102020204" pitchFamily="34" charset="0"/>
            </a:rPr>
            <a:t>2021</a:t>
          </a:r>
        </a:p>
        <a:p>
          <a:endParaRPr lang="it-IT" sz="500" b="1" dirty="0" smtClean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  <a:p>
          <a:endParaRPr lang="it-IT" sz="500" b="1" dirty="0" smtClean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  <a:p>
          <a:pPr marR="0" eaLnBrk="1" fontAlgn="auto" latinLnBrk="0" hangingPunct="1">
            <a:buClrTx/>
            <a:buSzTx/>
            <a:buFontTx/>
            <a:tabLst/>
            <a:defRPr/>
          </a:pPr>
          <a:endParaRPr lang="it-IT" sz="500" b="1" dirty="0" smtClean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62C23D7B-C577-4918-8122-BDF453268355}" type="parTrans" cxnId="{4F71A365-DA9B-4EF1-9D00-A6EE30C562A0}">
      <dgm:prSet/>
      <dgm:spPr/>
      <dgm:t>
        <a:bodyPr/>
        <a:lstStyle/>
        <a:p>
          <a:endParaRPr lang="it-IT"/>
        </a:p>
      </dgm:t>
    </dgm:pt>
    <dgm:pt modelId="{8B7F7528-2376-4361-BBDF-AC51509D7723}" type="sibTrans" cxnId="{4F71A365-DA9B-4EF1-9D00-A6EE30C562A0}">
      <dgm:prSet/>
      <dgm:spPr/>
      <dgm:t>
        <a:bodyPr/>
        <a:lstStyle/>
        <a:p>
          <a:endParaRPr lang="it-IT"/>
        </a:p>
      </dgm:t>
    </dgm:pt>
    <dgm:pt modelId="{173CDED4-EDFB-42CC-AECB-EC4FC94E6BBE}">
      <dgm:prSet custT="1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  <dgm:t>
        <a:bodyPr/>
        <a:lstStyle/>
        <a:p>
          <a:endParaRPr lang="it-IT" sz="500" b="1" dirty="0" smtClean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  <a:p>
          <a:endParaRPr lang="it-IT" sz="500" b="1" dirty="0" smtClean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  <a:p>
          <a:endParaRPr lang="it-IT" sz="500" b="1" dirty="0" smtClean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  <a:p>
          <a:endParaRPr lang="it-IT" sz="500" b="1" dirty="0" smtClean="0">
            <a:solidFill>
              <a:srgbClr val="C00000"/>
            </a:solidFill>
            <a:effectLst/>
            <a:latin typeface="Arial Black" panose="020B0A04020102020204" pitchFamily="34" charset="0"/>
          </a:endParaRPr>
        </a:p>
        <a:p>
          <a:endParaRPr lang="it-IT" sz="500" b="1" dirty="0" smtClean="0">
            <a:solidFill>
              <a:srgbClr val="C00000"/>
            </a:solidFill>
            <a:effectLst/>
            <a:latin typeface="Arial Black" panose="020B0A04020102020204" pitchFamily="34" charset="0"/>
          </a:endParaRPr>
        </a:p>
        <a:p>
          <a:endParaRPr lang="it-IT" sz="500" b="1" dirty="0" smtClean="0">
            <a:solidFill>
              <a:srgbClr val="C00000"/>
            </a:solidFill>
            <a:effectLst/>
            <a:latin typeface="Arial Black" panose="020B0A04020102020204" pitchFamily="34" charset="0"/>
          </a:endParaRPr>
        </a:p>
        <a:p>
          <a:endParaRPr lang="it-IT" sz="500" b="1" dirty="0" smtClean="0">
            <a:solidFill>
              <a:srgbClr val="C00000"/>
            </a:solidFill>
            <a:effectLst/>
            <a:latin typeface="Arial Black" panose="020B0A04020102020204" pitchFamily="34" charset="0"/>
          </a:endParaRPr>
        </a:p>
        <a:p>
          <a:endParaRPr lang="it-IT" sz="500" b="1" dirty="0" smtClean="0">
            <a:solidFill>
              <a:srgbClr val="C00000"/>
            </a:solidFill>
            <a:effectLst/>
            <a:latin typeface="Arial Black" panose="020B0A04020102020204" pitchFamily="34" charset="0"/>
          </a:endParaRPr>
        </a:p>
        <a:p>
          <a:endParaRPr lang="it-IT" sz="500" b="1" dirty="0" smtClean="0">
            <a:solidFill>
              <a:srgbClr val="C00000"/>
            </a:solidFill>
            <a:effectLst/>
            <a:latin typeface="Arial Black" panose="020B0A04020102020204" pitchFamily="34" charset="0"/>
          </a:endParaRPr>
        </a:p>
        <a:p>
          <a:endParaRPr lang="it-IT" sz="500" b="1" dirty="0" smtClean="0">
            <a:solidFill>
              <a:srgbClr val="C00000"/>
            </a:solidFill>
            <a:effectLst/>
            <a:latin typeface="Arial Black" panose="020B0A04020102020204" pitchFamily="34" charset="0"/>
          </a:endParaRPr>
        </a:p>
        <a:p>
          <a:endParaRPr lang="it-IT" sz="500" b="1" dirty="0" smtClean="0">
            <a:solidFill>
              <a:srgbClr val="C00000"/>
            </a:solidFill>
            <a:effectLst/>
            <a:latin typeface="Arial Black" panose="020B0A04020102020204" pitchFamily="34" charset="0"/>
          </a:endParaRPr>
        </a:p>
        <a:p>
          <a:endParaRPr lang="it-IT" sz="500" b="1" dirty="0" smtClean="0">
            <a:solidFill>
              <a:srgbClr val="C00000"/>
            </a:solidFill>
            <a:effectLst/>
            <a:latin typeface="Arial Black" panose="020B0A04020102020204" pitchFamily="34" charset="0"/>
          </a:endParaRPr>
        </a:p>
        <a:p>
          <a:endParaRPr lang="it-IT" sz="500" b="1" dirty="0" smtClean="0">
            <a:solidFill>
              <a:srgbClr val="C00000"/>
            </a:solidFill>
            <a:effectLst/>
            <a:latin typeface="Arial Black" panose="020B0A04020102020204" pitchFamily="34" charset="0"/>
          </a:endParaRPr>
        </a:p>
        <a:p>
          <a:endParaRPr lang="it-IT" sz="500" b="1" dirty="0" smtClean="0">
            <a:solidFill>
              <a:srgbClr val="C00000"/>
            </a:solidFill>
            <a:effectLst/>
            <a:latin typeface="Arial Black" panose="020B0A04020102020204" pitchFamily="34" charset="0"/>
          </a:endParaRPr>
        </a:p>
        <a:p>
          <a:endParaRPr lang="it-IT" sz="500" b="1" dirty="0" smtClean="0">
            <a:solidFill>
              <a:srgbClr val="00CC66"/>
            </a:solidFill>
            <a:effectLst/>
            <a:latin typeface="Arial Black" panose="020B0A04020102020204" pitchFamily="34" charset="0"/>
          </a:endParaRPr>
        </a:p>
        <a:p>
          <a:endParaRPr lang="it-IT" sz="500" b="1" dirty="0" smtClean="0">
            <a:solidFill>
              <a:srgbClr val="00CC66"/>
            </a:solidFill>
            <a:effectLst/>
            <a:latin typeface="Arial Black" panose="020B0A04020102020204" pitchFamily="34" charset="0"/>
          </a:endParaRPr>
        </a:p>
        <a:p>
          <a:endParaRPr lang="it-IT" sz="500" b="1" dirty="0" smtClean="0">
            <a:solidFill>
              <a:srgbClr val="00CC66"/>
            </a:solidFill>
            <a:effectLst/>
            <a:latin typeface="Arial Black" panose="020B0A04020102020204" pitchFamily="34" charset="0"/>
          </a:endParaRPr>
        </a:p>
        <a:p>
          <a:endParaRPr lang="it-IT" sz="500" b="1" dirty="0" smtClean="0">
            <a:solidFill>
              <a:srgbClr val="00CC66"/>
            </a:solidFill>
            <a:effectLst/>
            <a:latin typeface="Arial Black" panose="020B0A04020102020204" pitchFamily="34" charset="0"/>
          </a:endParaRPr>
        </a:p>
        <a:p>
          <a:endParaRPr lang="it-IT" sz="500" b="1" dirty="0" smtClean="0">
            <a:solidFill>
              <a:srgbClr val="00CC66"/>
            </a:solidFill>
            <a:effectLst/>
            <a:latin typeface="Arial Black" panose="020B0A04020102020204" pitchFamily="34" charset="0"/>
          </a:endParaRPr>
        </a:p>
        <a:p>
          <a:endParaRPr lang="it-IT" sz="500" b="1" dirty="0" smtClean="0">
            <a:solidFill>
              <a:srgbClr val="00CC66"/>
            </a:solidFill>
            <a:effectLst/>
            <a:latin typeface="Arial Black" panose="020B0A04020102020204" pitchFamily="34" charset="0"/>
          </a:endParaRPr>
        </a:p>
        <a:p>
          <a:endParaRPr lang="it-IT" sz="500" b="1" dirty="0" smtClean="0">
            <a:solidFill>
              <a:srgbClr val="00CC66"/>
            </a:solidFill>
            <a:effectLst/>
            <a:latin typeface="Arial Black" panose="020B0A04020102020204" pitchFamily="34" charset="0"/>
          </a:endParaRPr>
        </a:p>
        <a:p>
          <a:endParaRPr lang="it-IT" sz="500" b="1" dirty="0" smtClean="0">
            <a:solidFill>
              <a:srgbClr val="00CC66"/>
            </a:solidFill>
            <a:effectLst/>
            <a:latin typeface="Arial Black" panose="020B0A04020102020204" pitchFamily="34" charset="0"/>
          </a:endParaRPr>
        </a:p>
        <a:p>
          <a:endParaRPr lang="it-IT" sz="500" b="1" dirty="0" smtClean="0">
            <a:solidFill>
              <a:srgbClr val="00CC66"/>
            </a:solidFill>
            <a:effectLst/>
            <a:latin typeface="Arial Black" panose="020B0A04020102020204" pitchFamily="34" charset="0"/>
          </a:endParaRPr>
        </a:p>
        <a:p>
          <a:endParaRPr lang="it-IT" sz="500" b="1" dirty="0" smtClean="0">
            <a:solidFill>
              <a:srgbClr val="00CC66"/>
            </a:solidFill>
            <a:effectLst/>
            <a:latin typeface="Arial Black" panose="020B0A04020102020204" pitchFamily="34" charset="0"/>
          </a:endParaRPr>
        </a:p>
        <a:p>
          <a:endParaRPr lang="it-IT" sz="500" b="1" dirty="0" smtClean="0">
            <a:solidFill>
              <a:srgbClr val="00CC66"/>
            </a:solidFill>
            <a:effectLst/>
            <a:latin typeface="Arial Black" panose="020B0A04020102020204" pitchFamily="34" charset="0"/>
          </a:endParaRPr>
        </a:p>
        <a:p>
          <a:endParaRPr lang="it-IT" sz="500" b="1" dirty="0" smtClean="0">
            <a:solidFill>
              <a:srgbClr val="00CC66"/>
            </a:solidFill>
            <a:effectLst/>
            <a:latin typeface="Arial Black" panose="020B0A04020102020204" pitchFamily="34" charset="0"/>
          </a:endParaRPr>
        </a:p>
        <a:p>
          <a:endParaRPr lang="it-IT" sz="500" b="1" dirty="0" smtClean="0">
            <a:solidFill>
              <a:srgbClr val="00CC66"/>
            </a:solidFill>
            <a:effectLst/>
            <a:latin typeface="Arial Black" panose="020B0A04020102020204" pitchFamily="34" charset="0"/>
          </a:endParaRPr>
        </a:p>
        <a:p>
          <a:endParaRPr lang="it-IT" sz="500" b="1" dirty="0" smtClean="0">
            <a:solidFill>
              <a:srgbClr val="00CC66"/>
            </a:solidFill>
            <a:effectLst/>
            <a:latin typeface="Arial Black" panose="020B0A04020102020204" pitchFamily="34" charset="0"/>
          </a:endParaRPr>
        </a:p>
        <a:p>
          <a:endParaRPr lang="it-IT" sz="500" b="1" dirty="0" smtClean="0">
            <a:solidFill>
              <a:srgbClr val="00CC66"/>
            </a:solidFill>
            <a:effectLst/>
            <a:latin typeface="Arial Black" panose="020B0A04020102020204" pitchFamily="34" charset="0"/>
          </a:endParaRPr>
        </a:p>
        <a:p>
          <a:endParaRPr lang="it-IT" sz="500" b="1" dirty="0" smtClean="0">
            <a:solidFill>
              <a:srgbClr val="00CC66"/>
            </a:solidFill>
            <a:effectLst/>
            <a:latin typeface="Arial Black" panose="020B0A04020102020204" pitchFamily="34" charset="0"/>
          </a:endParaRPr>
        </a:p>
        <a:p>
          <a:endParaRPr lang="it-IT" sz="900" b="1" dirty="0" smtClean="0">
            <a:solidFill>
              <a:srgbClr val="00CC66"/>
            </a:solidFill>
            <a:effectLst/>
            <a:latin typeface="Arial Black" panose="020B0A04020102020204" pitchFamily="34" charset="0"/>
          </a:endParaRPr>
        </a:p>
        <a:p>
          <a:r>
            <a:rPr lang="it-IT" sz="900" b="1" dirty="0" smtClean="0">
              <a:solidFill>
                <a:srgbClr val="00CC66"/>
              </a:solidFill>
              <a:effectLst/>
              <a:latin typeface="Arial Black" panose="020B0A04020102020204" pitchFamily="34" charset="0"/>
            </a:rPr>
            <a:t>ONLINE WORKSHOP </a:t>
          </a:r>
        </a:p>
        <a:p>
          <a:r>
            <a:rPr lang="it-IT" sz="900" b="1" dirty="0" smtClean="0">
              <a:solidFill>
                <a:srgbClr val="00CC66"/>
              </a:solidFill>
              <a:effectLst/>
              <a:latin typeface="Arial Black" panose="020B0A04020102020204" pitchFamily="34" charset="0"/>
            </a:rPr>
            <a:t> </a:t>
          </a:r>
          <a:r>
            <a:rPr lang="en-IE" sz="900" b="1" noProof="0" dirty="0" smtClean="0">
              <a:solidFill>
                <a:srgbClr val="00CC66"/>
              </a:solidFill>
              <a:effectLst/>
              <a:latin typeface="Arial Black" panose="020B0A04020102020204" pitchFamily="34" charset="0"/>
            </a:rPr>
            <a:t>16 APR 2021</a:t>
          </a:r>
          <a:endParaRPr lang="en-IE" sz="900" b="1" noProof="0" dirty="0" smtClean="0">
            <a:solidFill>
              <a:srgbClr val="00CC66"/>
            </a:solidFill>
            <a:effectLst/>
            <a:latin typeface="Arial Black" panose="020B0A04020102020204" pitchFamily="34" charset="0"/>
          </a:endParaRPr>
        </a:p>
        <a:p>
          <a:endParaRPr lang="it-IT" sz="500" b="1" dirty="0" smtClean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  <a:p>
          <a:endParaRPr lang="it-IT" sz="500" b="1" dirty="0" smtClean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  <a:p>
          <a:pPr marR="0" eaLnBrk="1" fontAlgn="auto" latinLnBrk="0" hangingPunct="1">
            <a:buClrTx/>
            <a:buSzTx/>
            <a:buFontTx/>
            <a:tabLst/>
            <a:defRPr/>
          </a:pPr>
          <a:endParaRPr lang="it-IT" sz="500" b="1" dirty="0" smtClean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B956266D-A921-4FD7-A665-793158CC23A2}" type="parTrans" cxnId="{59298468-6DF7-486D-B989-C14AA9459F02}">
      <dgm:prSet/>
      <dgm:spPr/>
      <dgm:t>
        <a:bodyPr/>
        <a:lstStyle/>
        <a:p>
          <a:endParaRPr lang="it-IT"/>
        </a:p>
      </dgm:t>
    </dgm:pt>
    <dgm:pt modelId="{B07428E6-B09F-494D-8286-17BAB007DEF0}" type="sibTrans" cxnId="{59298468-6DF7-486D-B989-C14AA9459F02}">
      <dgm:prSet/>
      <dgm:spPr/>
      <dgm:t>
        <a:bodyPr/>
        <a:lstStyle/>
        <a:p>
          <a:endParaRPr lang="it-IT"/>
        </a:p>
      </dgm:t>
    </dgm:pt>
    <dgm:pt modelId="{188120E7-F6E7-415D-B426-38886CCDF4BF}" type="pres">
      <dgm:prSet presAssocID="{6834F29F-9D15-4476-A96E-67851327163B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it-IT"/>
        </a:p>
      </dgm:t>
    </dgm:pt>
    <dgm:pt modelId="{8E25F6CA-2C6E-436F-A69D-37755377E4A0}" type="pres">
      <dgm:prSet presAssocID="{5AAA48B0-9450-4625-8353-9D2232F4AAC8}" presName="node" presStyleLbl="node1" presStyleIdx="0" presStyleCnt="7" custScaleX="142245" custLinFactNeighborX="84561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9272AD14-81D1-4007-A289-820574A84907}" type="pres">
      <dgm:prSet presAssocID="{5ACDB036-EF93-4005-95C1-F68C75B3EA24}" presName="sibTrans" presStyleCnt="0"/>
      <dgm:spPr/>
      <dgm:t>
        <a:bodyPr/>
        <a:lstStyle/>
        <a:p>
          <a:endParaRPr lang="it-IT"/>
        </a:p>
      </dgm:t>
    </dgm:pt>
    <dgm:pt modelId="{D9DA29A1-045D-4A87-9EE8-4014A583664F}" type="pres">
      <dgm:prSet presAssocID="{5A782003-DB2F-4B34-886F-8F770AEBDF5A}" presName="node" presStyleLbl="node1" presStyleIdx="1" presStyleCnt="7" custScaleX="193904" custLinFactNeighborX="90900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3C7D3652-2DE2-41FB-80F4-1A6095B87DAA}" type="pres">
      <dgm:prSet presAssocID="{905075D3-1F54-435C-AB48-2902FF8F1B30}" presName="sibTrans" presStyleCnt="0"/>
      <dgm:spPr/>
      <dgm:t>
        <a:bodyPr/>
        <a:lstStyle/>
        <a:p>
          <a:endParaRPr lang="it-IT"/>
        </a:p>
      </dgm:t>
    </dgm:pt>
    <dgm:pt modelId="{2B7A6845-9B86-4501-98F7-8C0F09A0C87A}" type="pres">
      <dgm:prSet presAssocID="{E50A2270-5F08-4116-BEE5-CC0E69DB6263}" presName="node" presStyleLbl="node1" presStyleIdx="2" presStyleCnt="7" custScaleX="167244" custLinFactNeighborX="99123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AC59BD7A-C164-4496-AF09-342FA041D2EA}" type="pres">
      <dgm:prSet presAssocID="{45C1CED1-7D81-4329-BBF8-EE60DED34C6A}" presName="sibTrans" presStyleCnt="0"/>
      <dgm:spPr/>
      <dgm:t>
        <a:bodyPr/>
        <a:lstStyle/>
        <a:p>
          <a:endParaRPr lang="it-IT"/>
        </a:p>
      </dgm:t>
    </dgm:pt>
    <dgm:pt modelId="{084991F0-BA03-4BC8-A680-D8DA7AE38346}" type="pres">
      <dgm:prSet presAssocID="{173CDED4-EDFB-42CC-AECB-EC4FC94E6BBE}" presName="node" presStyleLbl="node1" presStyleIdx="3" presStyleCnt="7" custScaleX="166806" custLinFactX="10434" custLinFactNeighborX="100000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3F98464C-6895-4592-B4DE-A11CAD39638E}" type="pres">
      <dgm:prSet presAssocID="{B07428E6-B09F-494D-8286-17BAB007DEF0}" presName="sibTrans" presStyleCnt="0"/>
      <dgm:spPr/>
    </dgm:pt>
    <dgm:pt modelId="{E540578D-E0B8-4918-92EC-55D424F2D717}" type="pres">
      <dgm:prSet presAssocID="{891F5D55-DCB5-44F4-9195-652FA59C0B96}" presName="node" presStyleLbl="node1" presStyleIdx="4" presStyleCnt="7" custScaleX="166806" custLinFactNeighborX="-33065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F81ACF12-4909-45DC-B0A7-7BB96E560E6C}" type="pres">
      <dgm:prSet presAssocID="{8B7F7528-2376-4361-BBDF-AC51509D7723}" presName="sibTrans" presStyleCnt="0"/>
      <dgm:spPr/>
    </dgm:pt>
    <dgm:pt modelId="{44C6FB62-61FD-450D-8608-70F4B433EFDE}" type="pres">
      <dgm:prSet presAssocID="{8BC86078-58B2-4735-851C-97D9EDC21785}" presName="node" presStyleLbl="node1" presStyleIdx="5" presStyleCnt="7" custScaleX="169063" custLinFactX="-8409" custLinFactNeighborX="-100000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7B880DA5-4FFF-4210-95F7-05C20BD54D93}" type="pres">
      <dgm:prSet presAssocID="{DF6A6D7C-9827-4406-9715-25E59EACC94E}" presName="sibTrans" presStyleCnt="0"/>
      <dgm:spPr/>
      <dgm:t>
        <a:bodyPr/>
        <a:lstStyle/>
        <a:p>
          <a:endParaRPr lang="it-IT"/>
        </a:p>
      </dgm:t>
    </dgm:pt>
    <dgm:pt modelId="{CE051659-9776-4EFE-B564-00D7D85E2FC5}" type="pres">
      <dgm:prSet presAssocID="{E433A566-AECF-4F07-A5BA-9A8B32767661}" presName="node" presStyleLbl="node1" presStyleIdx="6" presStyleCnt="7" custScaleX="180225" custLinFactX="-11557" custLinFactNeighborX="-100000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</dgm:ptLst>
  <dgm:cxnLst>
    <dgm:cxn modelId="{2393EDA6-79D8-4DDF-ACF8-B5E27F209E7B}" type="presOf" srcId="{8BC86078-58B2-4735-851C-97D9EDC21785}" destId="{44C6FB62-61FD-450D-8608-70F4B433EFDE}" srcOrd="0" destOrd="0" presId="urn:microsoft.com/office/officeart/2005/8/layout/hList6"/>
    <dgm:cxn modelId="{4D5CA164-B10F-475B-BA1B-4ABD10257233}" srcId="{6834F29F-9D15-4476-A96E-67851327163B}" destId="{5A782003-DB2F-4B34-886F-8F770AEBDF5A}" srcOrd="1" destOrd="0" parTransId="{FF20F19C-5185-4E36-94C8-FDDB05F77F67}" sibTransId="{905075D3-1F54-435C-AB48-2902FF8F1B30}"/>
    <dgm:cxn modelId="{4B40DB36-6A65-42BB-9DA1-A7D82252FE81}" type="presOf" srcId="{6834F29F-9D15-4476-A96E-67851327163B}" destId="{188120E7-F6E7-415D-B426-38886CCDF4BF}" srcOrd="0" destOrd="0" presId="urn:microsoft.com/office/officeart/2005/8/layout/hList6"/>
    <dgm:cxn modelId="{FCF7E877-9A69-403E-BAEF-16286A64557A}" srcId="{6834F29F-9D15-4476-A96E-67851327163B}" destId="{5AAA48B0-9450-4625-8353-9D2232F4AAC8}" srcOrd="0" destOrd="0" parTransId="{BA45E472-67D3-4E2C-9749-389B1E3630BE}" sibTransId="{5ACDB036-EF93-4005-95C1-F68C75B3EA24}"/>
    <dgm:cxn modelId="{E3FB799C-DCAC-4BB6-B6F5-E266A6BE013F}" type="presOf" srcId="{E433A566-AECF-4F07-A5BA-9A8B32767661}" destId="{CE051659-9776-4EFE-B564-00D7D85E2FC5}" srcOrd="0" destOrd="0" presId="urn:microsoft.com/office/officeart/2005/8/layout/hList6"/>
    <dgm:cxn modelId="{68305811-7989-4A4A-8A11-EB70CDFDB42B}" srcId="{6834F29F-9D15-4476-A96E-67851327163B}" destId="{E50A2270-5F08-4116-BEE5-CC0E69DB6263}" srcOrd="2" destOrd="0" parTransId="{CBB80945-0320-42CA-8DE4-5C44092364B8}" sibTransId="{45C1CED1-7D81-4329-BBF8-EE60DED34C6A}"/>
    <dgm:cxn modelId="{24675291-E01E-408C-B938-CF9BB967B7F8}" type="presOf" srcId="{5A782003-DB2F-4B34-886F-8F770AEBDF5A}" destId="{D9DA29A1-045D-4A87-9EE8-4014A583664F}" srcOrd="0" destOrd="0" presId="urn:microsoft.com/office/officeart/2005/8/layout/hList6"/>
    <dgm:cxn modelId="{0DBFC40B-78C6-4C47-BF04-4122EEE64CDC}" type="presOf" srcId="{891F5D55-DCB5-44F4-9195-652FA59C0B96}" destId="{E540578D-E0B8-4918-92EC-55D424F2D717}" srcOrd="0" destOrd="0" presId="urn:microsoft.com/office/officeart/2005/8/layout/hList6"/>
    <dgm:cxn modelId="{59298468-6DF7-486D-B989-C14AA9459F02}" srcId="{6834F29F-9D15-4476-A96E-67851327163B}" destId="{173CDED4-EDFB-42CC-AECB-EC4FC94E6BBE}" srcOrd="3" destOrd="0" parTransId="{B956266D-A921-4FD7-A665-793158CC23A2}" sibTransId="{B07428E6-B09F-494D-8286-17BAB007DEF0}"/>
    <dgm:cxn modelId="{4F71A365-DA9B-4EF1-9D00-A6EE30C562A0}" srcId="{6834F29F-9D15-4476-A96E-67851327163B}" destId="{891F5D55-DCB5-44F4-9195-652FA59C0B96}" srcOrd="4" destOrd="0" parTransId="{62C23D7B-C577-4918-8122-BDF453268355}" sibTransId="{8B7F7528-2376-4361-BBDF-AC51509D7723}"/>
    <dgm:cxn modelId="{428AF4BF-8690-4088-9EC2-A8B8E9D45AEB}" type="presOf" srcId="{5AAA48B0-9450-4625-8353-9D2232F4AAC8}" destId="{8E25F6CA-2C6E-436F-A69D-37755377E4A0}" srcOrd="0" destOrd="0" presId="urn:microsoft.com/office/officeart/2005/8/layout/hList6"/>
    <dgm:cxn modelId="{30471457-6312-46F5-9730-C49E401D8FC3}" srcId="{6834F29F-9D15-4476-A96E-67851327163B}" destId="{8BC86078-58B2-4735-851C-97D9EDC21785}" srcOrd="5" destOrd="0" parTransId="{946A7814-6A7C-4009-B884-9F76D044F218}" sibTransId="{DF6A6D7C-9827-4406-9715-25E59EACC94E}"/>
    <dgm:cxn modelId="{E4314905-5E18-46BB-891A-E94308D08555}" srcId="{6834F29F-9D15-4476-A96E-67851327163B}" destId="{E433A566-AECF-4F07-A5BA-9A8B32767661}" srcOrd="6" destOrd="0" parTransId="{E59C2B44-9024-4B92-9532-383A9ED54B31}" sibTransId="{B51C6BD2-4DC0-419B-883A-F5B0F18ADCEC}"/>
    <dgm:cxn modelId="{138644B1-FBB2-4859-9042-8E0F0976982E}" type="presOf" srcId="{E50A2270-5F08-4116-BEE5-CC0E69DB6263}" destId="{2B7A6845-9B86-4501-98F7-8C0F09A0C87A}" srcOrd="0" destOrd="0" presId="urn:microsoft.com/office/officeart/2005/8/layout/hList6"/>
    <dgm:cxn modelId="{B42E6550-4347-4467-80B4-7EE0EC842586}" type="presOf" srcId="{173CDED4-EDFB-42CC-AECB-EC4FC94E6BBE}" destId="{084991F0-BA03-4BC8-A680-D8DA7AE38346}" srcOrd="0" destOrd="0" presId="urn:microsoft.com/office/officeart/2005/8/layout/hList6"/>
    <dgm:cxn modelId="{733EF046-99BD-4DF7-9AB5-CB3E354876CD}" type="presParOf" srcId="{188120E7-F6E7-415D-B426-38886CCDF4BF}" destId="{8E25F6CA-2C6E-436F-A69D-37755377E4A0}" srcOrd="0" destOrd="0" presId="urn:microsoft.com/office/officeart/2005/8/layout/hList6"/>
    <dgm:cxn modelId="{DDE3D025-0FD7-4C22-A382-17F397980C56}" type="presParOf" srcId="{188120E7-F6E7-415D-B426-38886CCDF4BF}" destId="{9272AD14-81D1-4007-A289-820574A84907}" srcOrd="1" destOrd="0" presId="urn:microsoft.com/office/officeart/2005/8/layout/hList6"/>
    <dgm:cxn modelId="{6555AC76-0CC1-412E-A043-7A0A3967F222}" type="presParOf" srcId="{188120E7-F6E7-415D-B426-38886CCDF4BF}" destId="{D9DA29A1-045D-4A87-9EE8-4014A583664F}" srcOrd="2" destOrd="0" presId="urn:microsoft.com/office/officeart/2005/8/layout/hList6"/>
    <dgm:cxn modelId="{0B44B90F-2118-44E8-B1A8-1DF85769B804}" type="presParOf" srcId="{188120E7-F6E7-415D-B426-38886CCDF4BF}" destId="{3C7D3652-2DE2-41FB-80F4-1A6095B87DAA}" srcOrd="3" destOrd="0" presId="urn:microsoft.com/office/officeart/2005/8/layout/hList6"/>
    <dgm:cxn modelId="{5EC4C14F-0A89-498A-8B0F-751F1E25A23B}" type="presParOf" srcId="{188120E7-F6E7-415D-B426-38886CCDF4BF}" destId="{2B7A6845-9B86-4501-98F7-8C0F09A0C87A}" srcOrd="4" destOrd="0" presId="urn:microsoft.com/office/officeart/2005/8/layout/hList6"/>
    <dgm:cxn modelId="{8C8107E4-0FCA-4E98-A5F0-7787E875AEBD}" type="presParOf" srcId="{188120E7-F6E7-415D-B426-38886CCDF4BF}" destId="{AC59BD7A-C164-4496-AF09-342FA041D2EA}" srcOrd="5" destOrd="0" presId="urn:microsoft.com/office/officeart/2005/8/layout/hList6"/>
    <dgm:cxn modelId="{7DF89666-7833-41EF-B59C-99E865B2B4EF}" type="presParOf" srcId="{188120E7-F6E7-415D-B426-38886CCDF4BF}" destId="{084991F0-BA03-4BC8-A680-D8DA7AE38346}" srcOrd="6" destOrd="0" presId="urn:microsoft.com/office/officeart/2005/8/layout/hList6"/>
    <dgm:cxn modelId="{AAB9907B-5264-43D3-8DFE-9A301BDF8FCE}" type="presParOf" srcId="{188120E7-F6E7-415D-B426-38886CCDF4BF}" destId="{3F98464C-6895-4592-B4DE-A11CAD39638E}" srcOrd="7" destOrd="0" presId="urn:microsoft.com/office/officeart/2005/8/layout/hList6"/>
    <dgm:cxn modelId="{22EB1CA3-C1D3-45D1-89FF-4AFDE285BBB2}" type="presParOf" srcId="{188120E7-F6E7-415D-B426-38886CCDF4BF}" destId="{E540578D-E0B8-4918-92EC-55D424F2D717}" srcOrd="8" destOrd="0" presId="urn:microsoft.com/office/officeart/2005/8/layout/hList6"/>
    <dgm:cxn modelId="{976A8678-1D28-478D-A6E5-5B05CED31355}" type="presParOf" srcId="{188120E7-F6E7-415D-B426-38886CCDF4BF}" destId="{F81ACF12-4909-45DC-B0A7-7BB96E560E6C}" srcOrd="9" destOrd="0" presId="urn:microsoft.com/office/officeart/2005/8/layout/hList6"/>
    <dgm:cxn modelId="{1DBD0220-DDCA-4910-8F64-152EC24AADCB}" type="presParOf" srcId="{188120E7-F6E7-415D-B426-38886CCDF4BF}" destId="{44C6FB62-61FD-450D-8608-70F4B433EFDE}" srcOrd="10" destOrd="0" presId="urn:microsoft.com/office/officeart/2005/8/layout/hList6"/>
    <dgm:cxn modelId="{99EE9B67-3060-4F64-B1CA-E344DC31FA44}" type="presParOf" srcId="{188120E7-F6E7-415D-B426-38886CCDF4BF}" destId="{7B880DA5-4FFF-4210-95F7-05C20BD54D93}" srcOrd="11" destOrd="0" presId="urn:microsoft.com/office/officeart/2005/8/layout/hList6"/>
    <dgm:cxn modelId="{E16E50BD-48D9-4DBF-8F94-E261DF70CF59}" type="presParOf" srcId="{188120E7-F6E7-415D-B426-38886CCDF4BF}" destId="{CE051659-9776-4EFE-B564-00D7D85E2FC5}" srcOrd="12" destOrd="0" presId="urn:microsoft.com/office/officeart/2005/8/layout/hList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F0423FA-7EA0-4A9E-84A8-709DCB1CC9F2}">
      <dsp:nvSpPr>
        <dsp:cNvPr id="0" name=""/>
        <dsp:cNvSpPr/>
      </dsp:nvSpPr>
      <dsp:spPr>
        <a:xfrm>
          <a:off x="201525" y="913296"/>
          <a:ext cx="3605280" cy="3605280"/>
        </a:xfrm>
        <a:prstGeom prst="ellipse">
          <a:avLst/>
        </a:prstGeom>
        <a:solidFill>
          <a:schemeClr val="accent3">
            <a:hueOff val="11250264"/>
            <a:satOff val="-16880"/>
            <a:lumOff val="-2745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434A9A16-F19F-47BF-B354-1F29CD54E3F1}">
      <dsp:nvSpPr>
        <dsp:cNvPr id="0" name=""/>
        <dsp:cNvSpPr/>
      </dsp:nvSpPr>
      <dsp:spPr>
        <a:xfrm>
          <a:off x="899536" y="1640164"/>
          <a:ext cx="2163168" cy="2163168"/>
        </a:xfrm>
        <a:prstGeom prst="ellipse">
          <a:avLst/>
        </a:prstGeom>
        <a:solidFill>
          <a:schemeClr val="accent3">
            <a:hueOff val="5625132"/>
            <a:satOff val="-8440"/>
            <a:lumOff val="-1373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EC2429F2-E366-47DB-AD50-8AF18854A3D7}">
      <dsp:nvSpPr>
        <dsp:cNvPr id="0" name=""/>
        <dsp:cNvSpPr/>
      </dsp:nvSpPr>
      <dsp:spPr>
        <a:xfrm>
          <a:off x="1622546" y="2362200"/>
          <a:ext cx="721056" cy="721056"/>
        </a:xfrm>
        <a:prstGeom prst="ellipse">
          <a:avLst/>
        </a:prstGeom>
        <a:solidFill>
          <a:srgbClr val="FFC000"/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2FC1A23E-A0F9-4A9D-8887-DEB01B8363CF}">
      <dsp:nvSpPr>
        <dsp:cNvPr id="0" name=""/>
        <dsp:cNvSpPr/>
      </dsp:nvSpPr>
      <dsp:spPr>
        <a:xfrm>
          <a:off x="4526903" y="252090"/>
          <a:ext cx="3799874" cy="443831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30480" rIns="30480" bIns="30480" numCol="1" spcCol="1270" anchor="ctr" anchorCtr="0">
          <a:noAutofit/>
        </a:bodyPr>
        <a:lstStyle/>
        <a:p>
          <a:pPr lvl="0" algn="just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kern="1200" dirty="0" smtClean="0">
              <a:solidFill>
                <a:srgbClr val="0000FF"/>
              </a:solidFill>
              <a:latin typeface="+mn-lt"/>
            </a:rPr>
            <a:t>to identify the GUIDELINES </a:t>
          </a:r>
          <a:r>
            <a:rPr lang="en-US" sz="2400" b="0" kern="1200" dirty="0" smtClean="0">
              <a:latin typeface="+mn-lt"/>
            </a:rPr>
            <a:t>on which </a:t>
          </a:r>
          <a:r>
            <a:rPr lang="en-US" sz="2400" b="1" kern="1200" dirty="0" smtClean="0">
              <a:latin typeface="+mn-lt"/>
            </a:rPr>
            <a:t>the Industrial Relations in the finance sector </a:t>
          </a:r>
          <a:r>
            <a:rPr lang="en-US" sz="2400" b="1" kern="1200" dirty="0" smtClean="0">
              <a:solidFill>
                <a:srgbClr val="0000FF"/>
              </a:solidFill>
              <a:latin typeface="+mn-lt"/>
            </a:rPr>
            <a:t>must evolve </a:t>
          </a:r>
        </a:p>
        <a:p>
          <a:pPr lvl="0" algn="just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0" kern="1200" dirty="0" smtClean="0">
              <a:latin typeface="+mn-lt"/>
            </a:rPr>
            <a:t>in order to </a:t>
          </a:r>
        </a:p>
        <a:p>
          <a:pPr lvl="0" algn="just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kern="1200" dirty="0" smtClean="0">
              <a:solidFill>
                <a:srgbClr val="0000FF"/>
              </a:solidFill>
              <a:latin typeface="+mn-lt"/>
            </a:rPr>
            <a:t>GOVERN THE EFFECTS </a:t>
          </a:r>
          <a:r>
            <a:rPr lang="en-US" sz="2400" b="0" kern="1200" dirty="0" smtClean="0">
              <a:latin typeface="+mn-lt"/>
            </a:rPr>
            <a:t>of </a:t>
          </a:r>
          <a:r>
            <a:rPr lang="en-US" sz="2400" b="1" kern="1200" dirty="0" smtClean="0">
              <a:latin typeface="+mn-lt"/>
            </a:rPr>
            <a:t>MiFID II</a:t>
          </a:r>
          <a:r>
            <a:rPr lang="en-US" sz="2400" b="0" kern="1200" dirty="0" smtClean="0">
              <a:latin typeface="+mn-lt"/>
            </a:rPr>
            <a:t> Directive and the </a:t>
          </a:r>
          <a:r>
            <a:rPr lang="en-US" sz="2400" b="1" kern="1200" dirty="0" smtClean="0">
              <a:latin typeface="+mn-lt"/>
            </a:rPr>
            <a:t>revolutionary digitalization process</a:t>
          </a:r>
          <a:r>
            <a:rPr lang="en-US" sz="2400" b="0" kern="1200" dirty="0" smtClean="0">
              <a:latin typeface="+mn-lt"/>
            </a:rPr>
            <a:t>.</a:t>
          </a:r>
          <a:endParaRPr lang="en-GB" sz="2800" b="1" kern="1200" dirty="0">
            <a:solidFill>
              <a:srgbClr val="0070C0"/>
            </a:solidFill>
            <a:latin typeface="+mn-lt"/>
          </a:endParaRPr>
        </a:p>
      </dsp:txBody>
      <dsp:txXfrm>
        <a:off x="4526903" y="252090"/>
        <a:ext cx="3799874" cy="4438319"/>
      </dsp:txXfrm>
    </dsp:sp>
    <dsp:sp modelId="{B16D1E49-E00D-4BD6-A76A-1FBE4CC1FFBC}">
      <dsp:nvSpPr>
        <dsp:cNvPr id="0" name=""/>
        <dsp:cNvSpPr/>
      </dsp:nvSpPr>
      <dsp:spPr>
        <a:xfrm>
          <a:off x="3710776" y="1107838"/>
          <a:ext cx="450660" cy="0"/>
        </a:xfrm>
        <a:prstGeom prst="lin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44450" cap="flat" cmpd="sng" algn="ctr">
          <a:solidFill>
            <a:srgbClr val="FFC000"/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9DCD8C8B-3A12-451F-992C-F045857D543C}">
      <dsp:nvSpPr>
        <dsp:cNvPr id="0" name=""/>
        <dsp:cNvSpPr/>
      </dsp:nvSpPr>
      <dsp:spPr>
        <a:xfrm rot="5400000">
          <a:off x="2288318" y="1018129"/>
          <a:ext cx="1325894" cy="1505318"/>
        </a:xfrm>
        <a:prstGeom prst="lin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44450" cap="flat" cmpd="sng" algn="ctr">
          <a:solidFill>
            <a:srgbClr val="FFC000"/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787E6533-DB61-47C6-B5D5-304621354F3B}">
      <dsp:nvSpPr>
        <dsp:cNvPr id="0" name=""/>
        <dsp:cNvSpPr/>
      </dsp:nvSpPr>
      <dsp:spPr>
        <a:xfrm>
          <a:off x="8392205" y="4348202"/>
          <a:ext cx="45714" cy="33145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5560" tIns="6350" rIns="6350" bIns="6350" numCol="1" spcCol="1270" anchor="ctr" anchorCtr="0">
          <a:noAutofit/>
        </a:bodyPr>
        <a:lstStyle/>
        <a:p>
          <a:pPr lvl="0" algn="l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500" kern="1200" dirty="0"/>
        </a:p>
      </dsp:txBody>
      <dsp:txXfrm>
        <a:off x="8392205" y="4348202"/>
        <a:ext cx="45714" cy="331455"/>
      </dsp:txXfrm>
    </dsp:sp>
    <dsp:sp modelId="{9CBACE80-10C4-4556-846E-F2A9E0A7CD12}">
      <dsp:nvSpPr>
        <dsp:cNvPr id="0" name=""/>
        <dsp:cNvSpPr/>
      </dsp:nvSpPr>
      <dsp:spPr>
        <a:xfrm flipH="1" flipV="1">
          <a:off x="6231058" y="4451410"/>
          <a:ext cx="493035" cy="45720"/>
        </a:xfrm>
        <a:prstGeom prst="lin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bg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D17B80DD-4F30-40F9-AB95-6790FED312F3}">
      <dsp:nvSpPr>
        <dsp:cNvPr id="0" name=""/>
        <dsp:cNvSpPr/>
      </dsp:nvSpPr>
      <dsp:spPr>
        <a:xfrm rot="16200000" flipV="1">
          <a:off x="7605810" y="4467217"/>
          <a:ext cx="256647" cy="45725"/>
        </a:xfrm>
        <a:prstGeom prst="lin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bg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45AAC8D8-4485-448B-B2B5-A1E200A3A460}">
      <dsp:nvSpPr>
        <dsp:cNvPr id="0" name=""/>
        <dsp:cNvSpPr/>
      </dsp:nvSpPr>
      <dsp:spPr>
        <a:xfrm>
          <a:off x="7810240" y="4420206"/>
          <a:ext cx="978022" cy="457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5560" tIns="6350" rIns="6350" bIns="6350" numCol="1" spcCol="1270" anchor="ctr" anchorCtr="0">
          <a:noAutofit/>
        </a:bodyPr>
        <a:lstStyle/>
        <a:p>
          <a:pPr lvl="0" algn="l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500" kern="1200" dirty="0"/>
        </a:p>
      </dsp:txBody>
      <dsp:txXfrm>
        <a:off x="7810240" y="4420206"/>
        <a:ext cx="978022" cy="45720"/>
      </dsp:txXfrm>
    </dsp:sp>
    <dsp:sp modelId="{100EFB24-5627-4B0C-992F-692F1893D225}">
      <dsp:nvSpPr>
        <dsp:cNvPr id="0" name=""/>
        <dsp:cNvSpPr/>
      </dsp:nvSpPr>
      <dsp:spPr>
        <a:xfrm>
          <a:off x="7036439" y="4451410"/>
          <a:ext cx="450660" cy="0"/>
        </a:xfrm>
        <a:prstGeom prst="lin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bg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1173C66F-1CD1-49BC-B7CF-94250B218219}">
      <dsp:nvSpPr>
        <dsp:cNvPr id="0" name=""/>
        <dsp:cNvSpPr/>
      </dsp:nvSpPr>
      <dsp:spPr>
        <a:xfrm rot="5400000" flipH="1" flipV="1">
          <a:off x="8421421" y="3843005"/>
          <a:ext cx="406505" cy="327177"/>
        </a:xfrm>
        <a:prstGeom prst="lin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bg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F0423FA-7EA0-4A9E-84A8-709DCB1CC9F2}">
      <dsp:nvSpPr>
        <dsp:cNvPr id="0" name=""/>
        <dsp:cNvSpPr/>
      </dsp:nvSpPr>
      <dsp:spPr>
        <a:xfrm>
          <a:off x="201525" y="913296"/>
          <a:ext cx="3605280" cy="3605280"/>
        </a:xfrm>
        <a:prstGeom prst="ellipse">
          <a:avLst/>
        </a:prstGeom>
        <a:solidFill>
          <a:schemeClr val="accent3">
            <a:hueOff val="11250264"/>
            <a:satOff val="-16880"/>
            <a:lumOff val="-2745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434A9A16-F19F-47BF-B354-1F29CD54E3F1}">
      <dsp:nvSpPr>
        <dsp:cNvPr id="0" name=""/>
        <dsp:cNvSpPr/>
      </dsp:nvSpPr>
      <dsp:spPr>
        <a:xfrm>
          <a:off x="899536" y="1640164"/>
          <a:ext cx="2163168" cy="2163168"/>
        </a:xfrm>
        <a:prstGeom prst="ellipse">
          <a:avLst/>
        </a:prstGeom>
        <a:solidFill>
          <a:schemeClr val="accent3">
            <a:hueOff val="5625132"/>
            <a:satOff val="-8440"/>
            <a:lumOff val="-1373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EC2429F2-E366-47DB-AD50-8AF18854A3D7}">
      <dsp:nvSpPr>
        <dsp:cNvPr id="0" name=""/>
        <dsp:cNvSpPr/>
      </dsp:nvSpPr>
      <dsp:spPr>
        <a:xfrm>
          <a:off x="1622546" y="2362200"/>
          <a:ext cx="721056" cy="721056"/>
        </a:xfrm>
        <a:prstGeom prst="ellipse">
          <a:avLst/>
        </a:prstGeom>
        <a:solidFill>
          <a:srgbClr val="FFC000"/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2FC1A23E-A0F9-4A9D-8887-DEB01B8363CF}">
      <dsp:nvSpPr>
        <dsp:cNvPr id="0" name=""/>
        <dsp:cNvSpPr/>
      </dsp:nvSpPr>
      <dsp:spPr>
        <a:xfrm>
          <a:off x="4526903" y="153908"/>
          <a:ext cx="3799874" cy="443831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30480" rIns="30480" bIns="30480" numCol="1" spcCol="1270" anchor="ctr" anchorCtr="0">
          <a:noAutofit/>
        </a:bodyPr>
        <a:lstStyle/>
        <a:p>
          <a:pPr lvl="0" algn="just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i="0" kern="1200" dirty="0" smtClean="0">
              <a:solidFill>
                <a:srgbClr val="0000FF"/>
              </a:solidFill>
              <a:latin typeface="+mn-lt"/>
            </a:rPr>
            <a:t>to identify a "VIRTUOUS CIRCLE"</a:t>
          </a:r>
          <a:r>
            <a:rPr lang="en-US" sz="2400" b="1" i="0" kern="1200" dirty="0" smtClean="0">
              <a:latin typeface="+mn-lt"/>
            </a:rPr>
            <a:t> </a:t>
          </a:r>
          <a:r>
            <a:rPr lang="en-US" sz="2400" b="0" i="0" kern="1200" dirty="0" smtClean="0">
              <a:latin typeface="+mn-lt"/>
            </a:rPr>
            <a:t>between </a:t>
          </a:r>
          <a:r>
            <a:rPr lang="en-US" sz="2400" b="1" i="0" kern="1200" dirty="0" smtClean="0">
              <a:latin typeface="+mn-lt"/>
            </a:rPr>
            <a:t>European, national and company trade unions  </a:t>
          </a:r>
        </a:p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i="0" kern="1200" dirty="0" smtClean="0">
              <a:solidFill>
                <a:srgbClr val="FF0000"/>
              </a:solidFill>
              <a:latin typeface="+mn-lt"/>
            </a:rPr>
            <a:t>TO NEGOTIATE AND MANAGE  </a:t>
          </a:r>
          <a:r>
            <a:rPr lang="en-US" sz="2400" b="0" i="0" kern="1200" dirty="0" smtClean="0">
              <a:latin typeface="+mn-lt"/>
            </a:rPr>
            <a:t>with companies </a:t>
          </a:r>
        </a:p>
        <a:p>
          <a:pPr lvl="0" algn="just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kern="1200" dirty="0" smtClean="0">
              <a:solidFill>
                <a:srgbClr val="0000FF"/>
              </a:solidFill>
              <a:latin typeface="+mn-lt"/>
            </a:rPr>
            <a:t>policies and tools to govern the EFFECTS </a:t>
          </a:r>
          <a:r>
            <a:rPr lang="en-US" sz="2400" b="0" kern="1200" dirty="0" smtClean="0">
              <a:latin typeface="+mn-lt"/>
            </a:rPr>
            <a:t>of </a:t>
          </a:r>
          <a:r>
            <a:rPr lang="en-US" sz="2400" b="1" kern="1200" dirty="0" smtClean="0">
              <a:latin typeface="+mn-lt"/>
            </a:rPr>
            <a:t>MiFID II </a:t>
          </a:r>
          <a:r>
            <a:rPr lang="en-US" sz="2400" b="0" kern="1200" dirty="0" smtClean="0">
              <a:latin typeface="+mn-lt"/>
            </a:rPr>
            <a:t>and the </a:t>
          </a:r>
          <a:r>
            <a:rPr lang="en-US" sz="2400" b="1" kern="1200" dirty="0" smtClean="0">
              <a:latin typeface="+mn-lt"/>
            </a:rPr>
            <a:t>digitalization process</a:t>
          </a:r>
          <a:r>
            <a:rPr lang="en-US" sz="2400" b="0" kern="1200" dirty="0" smtClean="0">
              <a:latin typeface="+mn-lt"/>
            </a:rPr>
            <a:t>.</a:t>
          </a:r>
          <a:endParaRPr lang="en-GB" sz="2800" b="1" kern="1200" dirty="0">
            <a:solidFill>
              <a:srgbClr val="0070C0"/>
            </a:solidFill>
            <a:latin typeface="+mn-lt"/>
          </a:endParaRPr>
        </a:p>
      </dsp:txBody>
      <dsp:txXfrm>
        <a:off x="4526903" y="153908"/>
        <a:ext cx="3799874" cy="4438319"/>
      </dsp:txXfrm>
    </dsp:sp>
    <dsp:sp modelId="{B16D1E49-E00D-4BD6-A76A-1FBE4CC1FFBC}">
      <dsp:nvSpPr>
        <dsp:cNvPr id="0" name=""/>
        <dsp:cNvSpPr/>
      </dsp:nvSpPr>
      <dsp:spPr>
        <a:xfrm>
          <a:off x="3710776" y="1107838"/>
          <a:ext cx="450660" cy="0"/>
        </a:xfrm>
        <a:prstGeom prst="lin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44450" cap="flat" cmpd="sng" algn="ctr">
          <a:solidFill>
            <a:srgbClr val="FFC000"/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9DCD8C8B-3A12-451F-992C-F045857D543C}">
      <dsp:nvSpPr>
        <dsp:cNvPr id="0" name=""/>
        <dsp:cNvSpPr/>
      </dsp:nvSpPr>
      <dsp:spPr>
        <a:xfrm rot="5400000">
          <a:off x="2288318" y="1018129"/>
          <a:ext cx="1325894" cy="1505318"/>
        </a:xfrm>
        <a:prstGeom prst="lin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44450" cap="flat" cmpd="sng" algn="ctr">
          <a:solidFill>
            <a:srgbClr val="FFC000"/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787E6533-DB61-47C6-B5D5-304621354F3B}">
      <dsp:nvSpPr>
        <dsp:cNvPr id="0" name=""/>
        <dsp:cNvSpPr/>
      </dsp:nvSpPr>
      <dsp:spPr>
        <a:xfrm>
          <a:off x="8392205" y="4348202"/>
          <a:ext cx="45714" cy="33145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5560" tIns="6350" rIns="6350" bIns="6350" numCol="1" spcCol="1270" anchor="ctr" anchorCtr="0">
          <a:noAutofit/>
        </a:bodyPr>
        <a:lstStyle/>
        <a:p>
          <a:pPr lvl="0" algn="l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500" kern="1200" dirty="0"/>
        </a:p>
      </dsp:txBody>
      <dsp:txXfrm>
        <a:off x="8392205" y="4348202"/>
        <a:ext cx="45714" cy="331455"/>
      </dsp:txXfrm>
    </dsp:sp>
    <dsp:sp modelId="{9CBACE80-10C4-4556-846E-F2A9E0A7CD12}">
      <dsp:nvSpPr>
        <dsp:cNvPr id="0" name=""/>
        <dsp:cNvSpPr/>
      </dsp:nvSpPr>
      <dsp:spPr>
        <a:xfrm flipH="1" flipV="1">
          <a:off x="6231058" y="4451410"/>
          <a:ext cx="493035" cy="45720"/>
        </a:xfrm>
        <a:prstGeom prst="lin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bg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D17B80DD-4F30-40F9-AB95-6790FED312F3}">
      <dsp:nvSpPr>
        <dsp:cNvPr id="0" name=""/>
        <dsp:cNvSpPr/>
      </dsp:nvSpPr>
      <dsp:spPr>
        <a:xfrm rot="16200000" flipV="1">
          <a:off x="7605810" y="4444238"/>
          <a:ext cx="256647" cy="45725"/>
        </a:xfrm>
        <a:prstGeom prst="lin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bg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45AAC8D8-4485-448B-B2B5-A1E200A3A460}">
      <dsp:nvSpPr>
        <dsp:cNvPr id="0" name=""/>
        <dsp:cNvSpPr/>
      </dsp:nvSpPr>
      <dsp:spPr>
        <a:xfrm>
          <a:off x="7810240" y="4420206"/>
          <a:ext cx="978022" cy="457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5560" tIns="6350" rIns="6350" bIns="6350" numCol="1" spcCol="1270" anchor="ctr" anchorCtr="0">
          <a:noAutofit/>
        </a:bodyPr>
        <a:lstStyle/>
        <a:p>
          <a:pPr lvl="0" algn="l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500" kern="1200" dirty="0"/>
        </a:p>
      </dsp:txBody>
      <dsp:txXfrm>
        <a:off x="7810240" y="4420206"/>
        <a:ext cx="978022" cy="45720"/>
      </dsp:txXfrm>
    </dsp:sp>
    <dsp:sp modelId="{100EFB24-5627-4B0C-992F-692F1893D225}">
      <dsp:nvSpPr>
        <dsp:cNvPr id="0" name=""/>
        <dsp:cNvSpPr/>
      </dsp:nvSpPr>
      <dsp:spPr>
        <a:xfrm>
          <a:off x="7036439" y="4451410"/>
          <a:ext cx="450660" cy="0"/>
        </a:xfrm>
        <a:prstGeom prst="lin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bg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1173C66F-1CD1-49BC-B7CF-94250B218219}">
      <dsp:nvSpPr>
        <dsp:cNvPr id="0" name=""/>
        <dsp:cNvSpPr/>
      </dsp:nvSpPr>
      <dsp:spPr>
        <a:xfrm rot="5400000" flipH="1" flipV="1">
          <a:off x="8421421" y="3843005"/>
          <a:ext cx="406505" cy="327177"/>
        </a:xfrm>
        <a:prstGeom prst="lin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bg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7056195-4779-46A8-8265-18F49CAEA90E}">
      <dsp:nvSpPr>
        <dsp:cNvPr id="0" name=""/>
        <dsp:cNvSpPr/>
      </dsp:nvSpPr>
      <dsp:spPr>
        <a:xfrm>
          <a:off x="2889874" y="2326148"/>
          <a:ext cx="3273295" cy="3150891"/>
        </a:xfrm>
        <a:prstGeom prst="ellipse">
          <a:avLst/>
        </a:prstGeom>
        <a:solidFill>
          <a:srgbClr val="92D050"/>
        </a:solidFill>
        <a:ln w="50800" cmpd="sng">
          <a:solidFill>
            <a:srgbClr val="0000FF"/>
          </a:solidFill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b="1" kern="1200" dirty="0" smtClean="0">
              <a:solidFill>
                <a:srgbClr val="0000FF"/>
              </a:solidFill>
              <a:effectLst/>
              <a:latin typeface="+mn-lt"/>
            </a:rPr>
            <a:t>IDENTIFY </a:t>
          </a:r>
        </a:p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b="1" kern="12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rPr>
            <a:t>the</a:t>
          </a:r>
          <a:r>
            <a:rPr lang="en-US" sz="2200" b="1" kern="1200" dirty="0" smtClean="0">
              <a:solidFill>
                <a:srgbClr val="0000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rPr>
            <a:t> </a:t>
          </a:r>
          <a:r>
            <a:rPr lang="en-US" sz="22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rPr>
            <a:t>finance sector </a:t>
          </a:r>
          <a:r>
            <a:rPr lang="en-US" sz="2200" b="1" kern="1200" dirty="0" smtClean="0">
              <a:solidFill>
                <a:srgbClr val="0000FF"/>
              </a:solidFill>
              <a:effectLst/>
              <a:latin typeface="+mn-lt"/>
            </a:rPr>
            <a:t>Industrial Relations GUIDELINES </a:t>
          </a:r>
        </a:p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b="1" kern="1200" dirty="0" smtClean="0">
              <a:solidFill>
                <a:srgbClr val="0000FF"/>
              </a:solidFill>
              <a:effectLst/>
              <a:latin typeface="+mn-lt"/>
            </a:rPr>
            <a:t>TO GOVERN THE EFFECTS                    </a:t>
          </a:r>
          <a:r>
            <a:rPr lang="en-US" sz="2200" b="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rPr>
            <a:t>of </a:t>
          </a:r>
          <a:r>
            <a:rPr lang="en-US" sz="22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rPr>
            <a:t>MiFID II</a:t>
          </a:r>
          <a:r>
            <a:rPr lang="en-US" sz="2200" b="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rPr>
            <a:t> and </a:t>
          </a:r>
          <a:r>
            <a:rPr lang="en-US" sz="22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rPr>
            <a:t>digitalization</a:t>
          </a:r>
          <a:endParaRPr lang="en-US" altLang="it-IT" sz="2200" b="1" kern="1200" dirty="0" smtClean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3369237" y="2787585"/>
        <a:ext cx="2314569" cy="2228017"/>
      </dsp:txXfrm>
    </dsp:sp>
    <dsp:sp modelId="{6F93E85E-DC60-4986-8473-E5FFDC6A139C}">
      <dsp:nvSpPr>
        <dsp:cNvPr id="0" name=""/>
        <dsp:cNvSpPr/>
      </dsp:nvSpPr>
      <dsp:spPr>
        <a:xfrm rot="10685994">
          <a:off x="1163300" y="3603459"/>
          <a:ext cx="1823508" cy="684428"/>
        </a:xfrm>
        <a:prstGeom prst="leftArrow">
          <a:avLst>
            <a:gd name="adj1" fmla="val 60000"/>
            <a:gd name="adj2" fmla="val 50000"/>
          </a:avLst>
        </a:prstGeom>
        <a:solidFill>
          <a:schemeClr val="tx2">
            <a:lumMod val="50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E841FE5B-8FD5-426A-9DAF-C1D92456730A}">
      <dsp:nvSpPr>
        <dsp:cNvPr id="0" name=""/>
        <dsp:cNvSpPr/>
      </dsp:nvSpPr>
      <dsp:spPr>
        <a:xfrm>
          <a:off x="35504" y="3312364"/>
          <a:ext cx="1853527" cy="1414947"/>
        </a:xfrm>
        <a:prstGeom prst="roundRect">
          <a:avLst>
            <a:gd name="adj" fmla="val 10000"/>
          </a:avLst>
        </a:prstGeom>
        <a:solidFill>
          <a:schemeClr val="tx2">
            <a:lumMod val="50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>
            <a:spcBef>
              <a:spcPct val="0"/>
            </a:spcBef>
          </a:pPr>
          <a:endParaRPr lang="it-IT" sz="2000" b="1" kern="1200" noProof="0" dirty="0" smtClean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  <a:p>
          <a:pPr lvl="0" algn="ctr">
            <a:spcBef>
              <a:spcPct val="0"/>
            </a:spcBef>
          </a:pPr>
          <a:r>
            <a:rPr lang="en-US" sz="2000" b="1" kern="1200" noProof="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Context analysis and scientific research</a:t>
          </a:r>
          <a:endParaRPr lang="it-IT" sz="2000" b="1" kern="1200" noProof="0" dirty="0" smtClean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it-IT" sz="1600" b="0" kern="1200" noProof="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76946" y="3353806"/>
        <a:ext cx="1770643" cy="1332063"/>
      </dsp:txXfrm>
    </dsp:sp>
    <dsp:sp modelId="{1596B2BD-CC93-4567-AACD-963DC5E200B8}">
      <dsp:nvSpPr>
        <dsp:cNvPr id="0" name=""/>
        <dsp:cNvSpPr/>
      </dsp:nvSpPr>
      <dsp:spPr>
        <a:xfrm rot="12533129">
          <a:off x="1097465" y="2298928"/>
          <a:ext cx="2166010" cy="684428"/>
        </a:xfrm>
        <a:prstGeom prst="leftArrow">
          <a:avLst>
            <a:gd name="adj1" fmla="val 60000"/>
            <a:gd name="adj2" fmla="val 50000"/>
          </a:avLst>
        </a:prstGeom>
        <a:solidFill>
          <a:srgbClr val="0000FF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9C41575F-496E-48D8-A844-72F7646F53AC}">
      <dsp:nvSpPr>
        <dsp:cNvPr id="0" name=""/>
        <dsp:cNvSpPr/>
      </dsp:nvSpPr>
      <dsp:spPr>
        <a:xfrm>
          <a:off x="230500" y="1213216"/>
          <a:ext cx="1738291" cy="1595546"/>
        </a:xfrm>
        <a:prstGeom prst="roundRect">
          <a:avLst>
            <a:gd name="adj" fmla="val 10000"/>
          </a:avLst>
        </a:prstGeom>
        <a:solidFill>
          <a:srgbClr val="0000FF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 noProof="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Good practice analysis and empirical research</a:t>
          </a:r>
          <a:endParaRPr lang="it-IT" sz="1800" b="0" kern="1200" dirty="0" smtClean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277232" y="1259948"/>
        <a:ext cx="1644827" cy="1502082"/>
      </dsp:txXfrm>
    </dsp:sp>
    <dsp:sp modelId="{96DFB867-5604-4EA7-9ABC-CC82A63F5867}">
      <dsp:nvSpPr>
        <dsp:cNvPr id="0" name=""/>
        <dsp:cNvSpPr/>
      </dsp:nvSpPr>
      <dsp:spPr>
        <a:xfrm rot="14783548">
          <a:off x="2791431" y="1451772"/>
          <a:ext cx="1594976" cy="684428"/>
        </a:xfrm>
        <a:prstGeom prst="leftArrow">
          <a:avLst>
            <a:gd name="adj1" fmla="val 60000"/>
            <a:gd name="adj2" fmla="val 50000"/>
          </a:avLst>
        </a:prstGeom>
        <a:solidFill>
          <a:srgbClr val="00B050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01FA5AA4-438F-4113-96B6-400817AB66FD}">
      <dsp:nvSpPr>
        <dsp:cNvPr id="0" name=""/>
        <dsp:cNvSpPr/>
      </dsp:nvSpPr>
      <dsp:spPr>
        <a:xfrm>
          <a:off x="2267745" y="216020"/>
          <a:ext cx="1896394" cy="1373701"/>
        </a:xfrm>
        <a:prstGeom prst="roundRect">
          <a:avLst>
            <a:gd name="adj" fmla="val 10000"/>
          </a:avLst>
        </a:prstGeom>
        <a:solidFill>
          <a:srgbClr val="00B050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1" kern="1200" noProof="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Strengthening TU role for effective industrial relations </a:t>
          </a:r>
          <a:endParaRPr lang="it-IT" sz="1800" b="1" kern="1200" noProof="0" dirty="0" smtClean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2307979" y="256254"/>
        <a:ext cx="1815926" cy="1293233"/>
      </dsp:txXfrm>
    </dsp:sp>
    <dsp:sp modelId="{E77C9738-A8B9-486A-BF6B-A0069D6886DC}">
      <dsp:nvSpPr>
        <dsp:cNvPr id="0" name=""/>
        <dsp:cNvSpPr/>
      </dsp:nvSpPr>
      <dsp:spPr>
        <a:xfrm rot="17740312">
          <a:off x="4707404" y="1514015"/>
          <a:ext cx="1602416" cy="684428"/>
        </a:xfrm>
        <a:prstGeom prst="leftArrow">
          <a:avLst>
            <a:gd name="adj1" fmla="val 60000"/>
            <a:gd name="adj2" fmla="val 50000"/>
          </a:avLst>
        </a:prstGeom>
        <a:solidFill>
          <a:schemeClr val="accent5">
            <a:lumMod val="75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9B3DCD7A-AFE8-4012-BA96-5E21649B4090}">
      <dsp:nvSpPr>
        <dsp:cNvPr id="0" name=""/>
        <dsp:cNvSpPr/>
      </dsp:nvSpPr>
      <dsp:spPr>
        <a:xfrm>
          <a:off x="5004037" y="216036"/>
          <a:ext cx="1888678" cy="1454889"/>
        </a:xfrm>
        <a:prstGeom prst="roundRect">
          <a:avLst>
            <a:gd name="adj" fmla="val 10000"/>
          </a:avLst>
        </a:prstGeom>
        <a:solidFill>
          <a:schemeClr val="accent5">
            <a:lumMod val="75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1" kern="1200" noProof="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Foster synergies b/w national, company and EU trade unions</a:t>
          </a:r>
          <a:endParaRPr lang="it-IT" sz="1800" b="1" kern="1200" noProof="0" dirty="0" smtClean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5046649" y="258648"/>
        <a:ext cx="1803454" cy="1369665"/>
      </dsp:txXfrm>
    </dsp:sp>
    <dsp:sp modelId="{4FDE3AB4-10B3-4FC8-9891-D7D90875CB41}">
      <dsp:nvSpPr>
        <dsp:cNvPr id="0" name=""/>
        <dsp:cNvSpPr/>
      </dsp:nvSpPr>
      <dsp:spPr>
        <a:xfrm rot="19879576">
          <a:off x="5758608" y="2281569"/>
          <a:ext cx="2090326" cy="684428"/>
        </a:xfrm>
        <a:prstGeom prst="leftArrow">
          <a:avLst>
            <a:gd name="adj1" fmla="val 60000"/>
            <a:gd name="adj2" fmla="val 50000"/>
          </a:avLst>
        </a:prstGeom>
        <a:solidFill>
          <a:srgbClr val="FF0000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37F25DA2-B143-4F18-95A6-EF959928AEED}">
      <dsp:nvSpPr>
        <dsp:cNvPr id="0" name=""/>
        <dsp:cNvSpPr/>
      </dsp:nvSpPr>
      <dsp:spPr>
        <a:xfrm>
          <a:off x="7049741" y="1389580"/>
          <a:ext cx="1681051" cy="1344841"/>
        </a:xfrm>
        <a:prstGeom prst="roundRect">
          <a:avLst>
            <a:gd name="adj" fmla="val 10000"/>
          </a:avLst>
        </a:prstGeom>
        <a:solidFill>
          <a:srgbClr val="FF0000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it-IT" sz="2000" b="1" kern="1200" noProof="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Training on the </a:t>
          </a:r>
          <a:r>
            <a:rPr lang="en-US" sz="2000" b="1" kern="1200" noProof="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topics for TU negotiators</a:t>
          </a:r>
          <a:endParaRPr lang="en-US" sz="1800" b="0" kern="1200" noProof="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7089130" y="1428969"/>
        <a:ext cx="1602273" cy="1266063"/>
      </dsp:txXfrm>
    </dsp:sp>
    <dsp:sp modelId="{E52F593E-F6D0-4436-A4E5-4B46ABE2130D}">
      <dsp:nvSpPr>
        <dsp:cNvPr id="0" name=""/>
        <dsp:cNvSpPr/>
      </dsp:nvSpPr>
      <dsp:spPr>
        <a:xfrm rot="42960">
          <a:off x="6093227" y="3529419"/>
          <a:ext cx="1858842" cy="684428"/>
        </a:xfrm>
        <a:prstGeom prst="leftArrow">
          <a:avLst>
            <a:gd name="adj1" fmla="val 60000"/>
            <a:gd name="adj2" fmla="val 50000"/>
          </a:avLst>
        </a:prstGeom>
        <a:solidFill>
          <a:srgbClr val="FF6600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96CFC632-D45C-4AD5-9C8C-077D496E0385}">
      <dsp:nvSpPr>
        <dsp:cNvPr id="0" name=""/>
        <dsp:cNvSpPr/>
      </dsp:nvSpPr>
      <dsp:spPr>
        <a:xfrm>
          <a:off x="7216843" y="3168353"/>
          <a:ext cx="1826126" cy="1556546"/>
        </a:xfrm>
        <a:prstGeom prst="roundRect">
          <a:avLst>
            <a:gd name="adj" fmla="val 10000"/>
          </a:avLst>
        </a:prstGeom>
        <a:solidFill>
          <a:srgbClr val="FF6600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US" sz="2000" b="1" kern="1200" noProof="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Results’ dissemination</a:t>
          </a:r>
          <a:endParaRPr lang="en-US" sz="2000" b="1" kern="1200" noProof="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7262433" y="3213943"/>
        <a:ext cx="1734946" cy="1465366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CB73592-D69F-4139-9882-3E9D38CD5F6B}">
      <dsp:nvSpPr>
        <dsp:cNvPr id="0" name=""/>
        <dsp:cNvSpPr/>
      </dsp:nvSpPr>
      <dsp:spPr>
        <a:xfrm>
          <a:off x="3456378" y="1279"/>
          <a:ext cx="2736315" cy="2275635"/>
        </a:xfrm>
        <a:prstGeom prst="downArrow">
          <a:avLst>
            <a:gd name="adj1" fmla="val 50000"/>
            <a:gd name="adj2" fmla="val 35000"/>
          </a:avLst>
        </a:prstGeom>
        <a:solidFill>
          <a:srgbClr val="FF0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464" tIns="156464" rIns="156464" bIns="156464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200" b="1" kern="12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National Trade Unions </a:t>
          </a:r>
          <a:endParaRPr lang="en-GB" sz="2200" kern="1200" dirty="0"/>
        </a:p>
      </dsp:txBody>
      <dsp:txXfrm>
        <a:off x="4140457" y="1279"/>
        <a:ext cx="1368157" cy="1877399"/>
      </dsp:txXfrm>
    </dsp:sp>
    <dsp:sp modelId="{3BA6B701-E551-4323-8D4D-2A39B77CE9B0}">
      <dsp:nvSpPr>
        <dsp:cNvPr id="0" name=""/>
        <dsp:cNvSpPr/>
      </dsp:nvSpPr>
      <dsp:spPr>
        <a:xfrm rot="4320000">
          <a:off x="5594844" y="1460888"/>
          <a:ext cx="2275635" cy="2275635"/>
        </a:xfrm>
        <a:prstGeom prst="downArrow">
          <a:avLst>
            <a:gd name="adj1" fmla="val 50000"/>
            <a:gd name="adj2" fmla="val 35000"/>
          </a:avLst>
        </a:prstGeom>
        <a:solidFill>
          <a:srgbClr val="00B05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5128" tIns="135128" rIns="135128" bIns="135128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1900" kern="1200" dirty="0"/>
        </a:p>
      </dsp:txBody>
      <dsp:txXfrm rot="-5400000">
        <a:off x="5983334" y="1968266"/>
        <a:ext cx="1877399" cy="1137817"/>
      </dsp:txXfrm>
    </dsp:sp>
    <dsp:sp modelId="{11D68AC3-2963-4967-8BCE-7F6CE07D3AAA}">
      <dsp:nvSpPr>
        <dsp:cNvPr id="0" name=""/>
        <dsp:cNvSpPr/>
      </dsp:nvSpPr>
      <dsp:spPr>
        <a:xfrm rot="8640000">
          <a:off x="4866011" y="3630771"/>
          <a:ext cx="2275635" cy="2275635"/>
        </a:xfrm>
        <a:prstGeom prst="downArrow">
          <a:avLst>
            <a:gd name="adj1" fmla="val 50000"/>
            <a:gd name="adj2" fmla="val 35000"/>
          </a:avLst>
        </a:prstGeom>
        <a:solidFill>
          <a:srgbClr val="0070C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5128" tIns="135128" rIns="135128" bIns="135128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1900" kern="1200" dirty="0"/>
        </a:p>
      </dsp:txBody>
      <dsp:txXfrm rot="10800000">
        <a:off x="5551959" y="3990979"/>
        <a:ext cx="1137817" cy="1877399"/>
      </dsp:txXfrm>
    </dsp:sp>
    <dsp:sp modelId="{F13F50ED-5C11-4869-9420-E9A21ABE73CF}">
      <dsp:nvSpPr>
        <dsp:cNvPr id="0" name=""/>
        <dsp:cNvSpPr/>
      </dsp:nvSpPr>
      <dsp:spPr>
        <a:xfrm rot="12960000">
          <a:off x="2507424" y="3630771"/>
          <a:ext cx="2275635" cy="2275635"/>
        </a:xfrm>
        <a:prstGeom prst="downArrow">
          <a:avLst>
            <a:gd name="adj1" fmla="val 50000"/>
            <a:gd name="adj2" fmla="val 35000"/>
          </a:avLst>
        </a:prstGeom>
        <a:solidFill>
          <a:srgbClr val="FF66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5128" tIns="135128" rIns="135128" bIns="135128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1900" kern="1200" dirty="0"/>
        </a:p>
      </dsp:txBody>
      <dsp:txXfrm rot="10800000">
        <a:off x="2959294" y="3990979"/>
        <a:ext cx="1137817" cy="1877399"/>
      </dsp:txXfrm>
    </dsp:sp>
    <dsp:sp modelId="{7E5FD393-C1D0-4F81-9CA0-A0B3F73C7D01}">
      <dsp:nvSpPr>
        <dsp:cNvPr id="0" name=""/>
        <dsp:cNvSpPr/>
      </dsp:nvSpPr>
      <dsp:spPr>
        <a:xfrm rot="17280000">
          <a:off x="1778592" y="1355401"/>
          <a:ext cx="2275635" cy="2486609"/>
        </a:xfrm>
        <a:prstGeom prst="downArrow">
          <a:avLst>
            <a:gd name="adj1" fmla="val 50000"/>
            <a:gd name="adj2" fmla="val 35000"/>
          </a:avLst>
        </a:prstGeom>
        <a:solidFill>
          <a:schemeClr val="accent3">
            <a:hueOff val="11250264"/>
            <a:satOff val="-16880"/>
            <a:lumOff val="-274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5128" tIns="135128" rIns="135128" bIns="135128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900" b="1" kern="12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Universities</a:t>
          </a:r>
        </a:p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9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Research institute </a:t>
          </a:r>
          <a:endParaRPr lang="en-GB" sz="19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 rot="5400000">
        <a:off x="1682851" y="1968266"/>
        <a:ext cx="2088373" cy="1137817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6DA3C06-C545-482C-87BF-D8CE97167549}">
      <dsp:nvSpPr>
        <dsp:cNvPr id="0" name=""/>
        <dsp:cNvSpPr/>
      </dsp:nvSpPr>
      <dsp:spPr>
        <a:xfrm rot="3791551">
          <a:off x="1432610" y="4131129"/>
          <a:ext cx="855733" cy="58710"/>
        </a:xfrm>
        <a:custGeom>
          <a:avLst/>
          <a:gdLst/>
          <a:ahLst/>
          <a:cxnLst/>
          <a:rect l="0" t="0" r="0" b="0"/>
          <a:pathLst>
            <a:path>
              <a:moveTo>
                <a:pt x="0" y="29355"/>
              </a:moveTo>
              <a:lnTo>
                <a:pt x="855733" y="29355"/>
              </a:lnTo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93F98A0-2FE8-4458-B035-DABEC45B9307}">
      <dsp:nvSpPr>
        <dsp:cNvPr id="0" name=""/>
        <dsp:cNvSpPr/>
      </dsp:nvSpPr>
      <dsp:spPr>
        <a:xfrm rot="1199307">
          <a:off x="2028055" y="3366895"/>
          <a:ext cx="615552" cy="58710"/>
        </a:xfrm>
        <a:custGeom>
          <a:avLst/>
          <a:gdLst/>
          <a:ahLst/>
          <a:cxnLst/>
          <a:rect l="0" t="0" r="0" b="0"/>
          <a:pathLst>
            <a:path>
              <a:moveTo>
                <a:pt x="0" y="29355"/>
              </a:moveTo>
              <a:lnTo>
                <a:pt x="615552" y="29355"/>
              </a:lnTo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2418BB1-DA0B-4129-8A40-ADBF93DBB52E}">
      <dsp:nvSpPr>
        <dsp:cNvPr id="0" name=""/>
        <dsp:cNvSpPr/>
      </dsp:nvSpPr>
      <dsp:spPr>
        <a:xfrm rot="20173342">
          <a:off x="2010065" y="2471824"/>
          <a:ext cx="860716" cy="58710"/>
        </a:xfrm>
        <a:custGeom>
          <a:avLst/>
          <a:gdLst/>
          <a:ahLst/>
          <a:cxnLst/>
          <a:rect l="0" t="0" r="0" b="0"/>
          <a:pathLst>
            <a:path>
              <a:moveTo>
                <a:pt x="0" y="29355"/>
              </a:moveTo>
              <a:lnTo>
                <a:pt x="860716" y="29355"/>
              </a:lnTo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647E8C4-D424-4760-9D09-B5019A94E854}">
      <dsp:nvSpPr>
        <dsp:cNvPr id="0" name=""/>
        <dsp:cNvSpPr/>
      </dsp:nvSpPr>
      <dsp:spPr>
        <a:xfrm rot="18199217">
          <a:off x="1545798" y="1774919"/>
          <a:ext cx="1057302" cy="58710"/>
        </a:xfrm>
        <a:custGeom>
          <a:avLst/>
          <a:gdLst/>
          <a:ahLst/>
          <a:cxnLst/>
          <a:rect l="0" t="0" r="0" b="0"/>
          <a:pathLst>
            <a:path>
              <a:moveTo>
                <a:pt x="0" y="29355"/>
              </a:moveTo>
              <a:lnTo>
                <a:pt x="1057302" y="29355"/>
              </a:lnTo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DE5AD72-718B-41D7-9975-47C40CFC2269}">
      <dsp:nvSpPr>
        <dsp:cNvPr id="0" name=""/>
        <dsp:cNvSpPr/>
      </dsp:nvSpPr>
      <dsp:spPr>
        <a:xfrm>
          <a:off x="0" y="1800458"/>
          <a:ext cx="1962598" cy="1900047"/>
        </a:xfrm>
        <a:prstGeom prst="ellipse">
          <a:avLst/>
        </a:prstGeom>
        <a:blipFill>
          <a:blip xmlns:r="http://schemas.openxmlformats.org/officeDocument/2006/relationships" r:embed="rId1" cstate="print">
            <a:extLst/>
          </a:blip>
          <a:srcRect/>
          <a:stretch>
            <a:fillRect l="-25000" r="-25000"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CEC487CA-0A6F-4E35-901F-DFD6E7B6CE39}">
      <dsp:nvSpPr>
        <dsp:cNvPr id="0" name=""/>
        <dsp:cNvSpPr/>
      </dsp:nvSpPr>
      <dsp:spPr>
        <a:xfrm>
          <a:off x="2066819" y="75217"/>
          <a:ext cx="1362112" cy="1409311"/>
        </a:xfrm>
        <a:prstGeom prst="ellipse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500" b="1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APPLICANT</a:t>
          </a:r>
        </a:p>
      </dsp:txBody>
      <dsp:txXfrm>
        <a:off x="2266296" y="281606"/>
        <a:ext cx="963158" cy="996533"/>
      </dsp:txXfrm>
    </dsp:sp>
    <dsp:sp modelId="{10937778-FA34-454E-B156-0A871CFA8EB2}">
      <dsp:nvSpPr>
        <dsp:cNvPr id="0" name=""/>
        <dsp:cNvSpPr/>
      </dsp:nvSpPr>
      <dsp:spPr>
        <a:xfrm>
          <a:off x="2776455" y="1363173"/>
          <a:ext cx="1370795" cy="1375958"/>
        </a:xfrm>
        <a:prstGeom prst="ellipse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4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CO-APPLICANT</a:t>
          </a:r>
          <a:endParaRPr lang="en-GB" sz="14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2977203" y="1564677"/>
        <a:ext cx="969299" cy="972950"/>
      </dsp:txXfrm>
    </dsp:sp>
    <dsp:sp modelId="{3BD9840E-4D5A-4EF8-B633-214A61F8D0CC}">
      <dsp:nvSpPr>
        <dsp:cNvPr id="0" name=""/>
        <dsp:cNvSpPr/>
      </dsp:nvSpPr>
      <dsp:spPr>
        <a:xfrm>
          <a:off x="2567631" y="2969569"/>
          <a:ext cx="1740519" cy="1655093"/>
        </a:xfrm>
        <a:prstGeom prst="ellipse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5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400" b="1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8 TRADE UNIONS</a:t>
          </a:r>
        </a:p>
      </dsp:txBody>
      <dsp:txXfrm>
        <a:off x="2822524" y="3211952"/>
        <a:ext cx="1230733" cy="1170327"/>
      </dsp:txXfrm>
    </dsp:sp>
    <dsp:sp modelId="{0696DDDA-E5CB-4D89-A293-6A3C25F13FF1}">
      <dsp:nvSpPr>
        <dsp:cNvPr id="0" name=""/>
        <dsp:cNvSpPr/>
      </dsp:nvSpPr>
      <dsp:spPr>
        <a:xfrm>
          <a:off x="1695279" y="4479445"/>
          <a:ext cx="1277855" cy="1237119"/>
        </a:xfrm>
        <a:prstGeom prst="ellipse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6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500" b="1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ASSOCIATE </a:t>
          </a:r>
          <a:r>
            <a:rPr lang="en-GB" sz="15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ORGANIZATION</a:t>
          </a:r>
          <a:endParaRPr lang="en-GB" sz="15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1882417" y="4660617"/>
        <a:ext cx="903579" cy="874775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67E2E86-BC63-4A17-99B4-97C464D870B7}">
      <dsp:nvSpPr>
        <dsp:cNvPr id="0" name=""/>
        <dsp:cNvSpPr/>
      </dsp:nvSpPr>
      <dsp:spPr>
        <a:xfrm>
          <a:off x="1854199" y="248652"/>
          <a:ext cx="4934798" cy="1713790"/>
        </a:xfrm>
        <a:prstGeom prst="ellipse">
          <a:avLst/>
        </a:prstGeom>
        <a:solidFill>
          <a:schemeClr val="accent4">
            <a:tint val="50000"/>
            <a:alpha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40D7D5C-C704-4CB1-AD89-9BF8EBCAF114}">
      <dsp:nvSpPr>
        <dsp:cNvPr id="0" name=""/>
        <dsp:cNvSpPr/>
      </dsp:nvSpPr>
      <dsp:spPr>
        <a:xfrm>
          <a:off x="3851070" y="4445143"/>
          <a:ext cx="956356" cy="612068"/>
        </a:xfrm>
        <a:prstGeom prst="downArrow">
          <a:avLst/>
        </a:prstGeom>
        <a:gradFill rotWithShape="0">
          <a:gsLst>
            <a:gs pos="0">
              <a:srgbClr val="FF0000"/>
            </a:gs>
            <a:gs pos="80000">
              <a:schemeClr val="accent4">
                <a:tint val="4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tint val="4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/>
      </dsp:style>
    </dsp:sp>
    <dsp:sp modelId="{64334FCC-E2BA-4CA3-B0DE-6F25B244E615}">
      <dsp:nvSpPr>
        <dsp:cNvPr id="0" name=""/>
        <dsp:cNvSpPr/>
      </dsp:nvSpPr>
      <dsp:spPr>
        <a:xfrm>
          <a:off x="881615" y="4680518"/>
          <a:ext cx="7183275" cy="114762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6032" tIns="256032" rIns="256032" bIns="256032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3600" b="1" kern="1200" dirty="0" smtClean="0">
              <a:solidFill>
                <a:srgbClr val="FF0000"/>
              </a:solidFill>
            </a:rPr>
            <a:t>Project innovative approach</a:t>
          </a:r>
          <a:endParaRPr lang="en-GB" sz="3600" b="1" kern="1200" dirty="0">
            <a:solidFill>
              <a:srgbClr val="FF0000"/>
            </a:solidFill>
          </a:endParaRPr>
        </a:p>
      </dsp:txBody>
      <dsp:txXfrm>
        <a:off x="881615" y="4680518"/>
        <a:ext cx="7183275" cy="1147627"/>
      </dsp:txXfrm>
    </dsp:sp>
    <dsp:sp modelId="{0F788272-DF25-428A-A5F3-D19EC1BFA38E}">
      <dsp:nvSpPr>
        <dsp:cNvPr id="0" name=""/>
        <dsp:cNvSpPr/>
      </dsp:nvSpPr>
      <dsp:spPr>
        <a:xfrm>
          <a:off x="3648323" y="2094802"/>
          <a:ext cx="1721441" cy="1721441"/>
        </a:xfrm>
        <a:prstGeom prst="ellipse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Trade unions empirical knowledge </a:t>
          </a:r>
          <a:endParaRPr lang="en-GB" sz="2000" kern="1200" dirty="0"/>
        </a:p>
      </dsp:txBody>
      <dsp:txXfrm>
        <a:off x="3900422" y="2346901"/>
        <a:ext cx="1217243" cy="1217243"/>
      </dsp:txXfrm>
    </dsp:sp>
    <dsp:sp modelId="{F66F9867-71CE-4D87-9458-F7D4B8D0E378}">
      <dsp:nvSpPr>
        <dsp:cNvPr id="0" name=""/>
        <dsp:cNvSpPr/>
      </dsp:nvSpPr>
      <dsp:spPr>
        <a:xfrm>
          <a:off x="2267365" y="416299"/>
          <a:ext cx="1946003" cy="1887956"/>
        </a:xfrm>
        <a:prstGeom prst="ellipse">
          <a:avLst/>
        </a:prstGeom>
        <a:gradFill rotWithShape="0">
          <a:gsLst>
            <a:gs pos="0">
              <a:schemeClr val="accent4">
                <a:hueOff val="-2232385"/>
                <a:satOff val="13449"/>
                <a:lumOff val="1078"/>
                <a:alphaOff val="0"/>
                <a:shade val="51000"/>
                <a:satMod val="130000"/>
              </a:schemeClr>
            </a:gs>
            <a:gs pos="80000">
              <a:schemeClr val="accent4">
                <a:hueOff val="-2232385"/>
                <a:satOff val="13449"/>
                <a:lumOff val="1078"/>
                <a:alphaOff val="0"/>
                <a:shade val="93000"/>
                <a:satMod val="130000"/>
              </a:schemeClr>
            </a:gs>
            <a:gs pos="100000">
              <a:schemeClr val="accent4">
                <a:hueOff val="-2232385"/>
                <a:satOff val="13449"/>
                <a:lumOff val="1078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8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Sectorial transnational context</a:t>
          </a:r>
          <a:endParaRPr lang="en-GB" sz="18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2552351" y="692784"/>
        <a:ext cx="1376031" cy="1334986"/>
      </dsp:txXfrm>
    </dsp:sp>
    <dsp:sp modelId="{7A0422E2-E973-4437-BB71-CD5F5397B83F}">
      <dsp:nvSpPr>
        <dsp:cNvPr id="0" name=""/>
        <dsp:cNvSpPr/>
      </dsp:nvSpPr>
      <dsp:spPr>
        <a:xfrm>
          <a:off x="4377020" y="360037"/>
          <a:ext cx="1721441" cy="1721441"/>
        </a:xfrm>
        <a:prstGeom prst="ellipse">
          <a:avLst/>
        </a:prstGeom>
        <a:gradFill rotWithShape="0">
          <a:gsLst>
            <a:gs pos="0">
              <a:schemeClr val="accent4">
                <a:hueOff val="-4464770"/>
                <a:satOff val="26899"/>
                <a:lumOff val="2156"/>
                <a:alphaOff val="0"/>
                <a:shade val="51000"/>
                <a:satMod val="130000"/>
              </a:schemeClr>
            </a:gs>
            <a:gs pos="80000">
              <a:schemeClr val="accent4">
                <a:hueOff val="-4464770"/>
                <a:satOff val="26899"/>
                <a:lumOff val="2156"/>
                <a:alphaOff val="0"/>
                <a:shade val="93000"/>
                <a:satMod val="130000"/>
              </a:schemeClr>
            </a:gs>
            <a:gs pos="100000">
              <a:schemeClr val="accent4">
                <a:hueOff val="-4464770"/>
                <a:satOff val="26899"/>
                <a:lumOff val="2156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Academic research  and study</a:t>
          </a:r>
          <a:endParaRPr lang="en-GB" sz="20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4629119" y="612136"/>
        <a:ext cx="1217243" cy="1217243"/>
      </dsp:txXfrm>
    </dsp:sp>
    <dsp:sp modelId="{5503E7A6-CD1B-40AD-8034-24420152F052}">
      <dsp:nvSpPr>
        <dsp:cNvPr id="0" name=""/>
        <dsp:cNvSpPr/>
      </dsp:nvSpPr>
      <dsp:spPr>
        <a:xfrm>
          <a:off x="1651451" y="180027"/>
          <a:ext cx="5355595" cy="4284476"/>
        </a:xfrm>
        <a:prstGeom prst="funnel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CCF36B9-2670-488D-842F-C60FE38B3DCC}">
      <dsp:nvSpPr>
        <dsp:cNvPr id="0" name=""/>
        <dsp:cNvSpPr/>
      </dsp:nvSpPr>
      <dsp:spPr>
        <a:xfrm rot="21300000">
          <a:off x="27012" y="2055366"/>
          <a:ext cx="8748489" cy="1001834"/>
        </a:xfrm>
        <a:prstGeom prst="mathMinus">
          <a:avLst/>
        </a:prstGeom>
        <a:gradFill rotWithShape="0">
          <a:gsLst>
            <a:gs pos="0">
              <a:schemeClr val="accent4">
                <a:tint val="4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tint val="4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tint val="4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/>
      </dsp:style>
    </dsp:sp>
    <dsp:sp modelId="{79697A80-CF2D-45AF-A32F-A9E190EB1BB9}">
      <dsp:nvSpPr>
        <dsp:cNvPr id="0" name=""/>
        <dsp:cNvSpPr/>
      </dsp:nvSpPr>
      <dsp:spPr>
        <a:xfrm rot="16200000">
          <a:off x="806367" y="196046"/>
          <a:ext cx="2711711" cy="2164190"/>
        </a:xfrm>
        <a:prstGeom prst="downArrow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E985B75E-989E-42DE-B30D-0F87E343D08A}">
      <dsp:nvSpPr>
        <dsp:cNvPr id="0" name=""/>
        <dsp:cNvSpPr/>
      </dsp:nvSpPr>
      <dsp:spPr>
        <a:xfrm>
          <a:off x="3528413" y="203046"/>
          <a:ext cx="2448253" cy="1885181"/>
        </a:xfrm>
        <a:prstGeom prst="rect">
          <a:avLst/>
        </a:prstGeom>
        <a:noFill/>
        <a:ln w="28575">
          <a:solidFill>
            <a:srgbClr val="7030A0"/>
          </a:solidFill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kern="1200" dirty="0" smtClean="0"/>
            <a:t>ADAPT</a:t>
          </a: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kern="1200" dirty="0" smtClean="0"/>
            <a:t> </a:t>
          </a:r>
          <a:r>
            <a:rPr lang="it-IT" sz="2400" b="1" kern="1200" dirty="0" smtClean="0"/>
            <a:t>C.E.L.S.I.</a:t>
          </a: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altLang="it-IT" sz="2400" b="1" kern="1200" dirty="0" smtClean="0"/>
            <a:t>F.I.O.H.</a:t>
          </a: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4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WageIndicator </a:t>
          </a:r>
          <a:r>
            <a:rPr lang="it-IT" altLang="it-IT" sz="2400" b="1" kern="1200" dirty="0" smtClean="0"/>
            <a:t> </a:t>
          </a:r>
          <a:endParaRPr lang="en-GB" sz="1300" b="1" kern="1200" dirty="0"/>
        </a:p>
      </dsp:txBody>
      <dsp:txXfrm>
        <a:off x="3528413" y="203046"/>
        <a:ext cx="2448253" cy="1885181"/>
      </dsp:txXfrm>
    </dsp:sp>
    <dsp:sp modelId="{2C10DFE0-4710-41FE-AE6F-0FA922C7250D}">
      <dsp:nvSpPr>
        <dsp:cNvPr id="0" name=""/>
        <dsp:cNvSpPr/>
      </dsp:nvSpPr>
      <dsp:spPr>
        <a:xfrm rot="16200000">
          <a:off x="5380017" y="2806615"/>
          <a:ext cx="2772316" cy="1993165"/>
        </a:xfrm>
        <a:prstGeom prst="upArrow">
          <a:avLst/>
        </a:prstGeom>
        <a:solidFill>
          <a:srgbClr val="FF6600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CD6B8CD8-0654-4E7A-B9FE-768DA8719682}">
      <dsp:nvSpPr>
        <dsp:cNvPr id="0" name=""/>
        <dsp:cNvSpPr/>
      </dsp:nvSpPr>
      <dsp:spPr>
        <a:xfrm>
          <a:off x="3024332" y="3024339"/>
          <a:ext cx="2565122" cy="2029178"/>
        </a:xfrm>
        <a:prstGeom prst="rect">
          <a:avLst/>
        </a:prstGeom>
        <a:noFill/>
        <a:ln w="28575">
          <a:solidFill>
            <a:srgbClr val="FF9900"/>
          </a:solidFill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kern="1200" dirty="0" smtClean="0"/>
            <a:t>National Trade unions, European Federation, company and Employers’ association </a:t>
          </a:r>
          <a:endParaRPr lang="en-GB" sz="1800" b="0" kern="1200" dirty="0" smtClean="0">
            <a:solidFill>
              <a:schemeClr val="tx1"/>
            </a:solidFill>
          </a:endParaRPr>
        </a:p>
      </dsp:txBody>
      <dsp:txXfrm>
        <a:off x="3024332" y="3024339"/>
        <a:ext cx="2565122" cy="2029178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E25F6CA-2C6E-436F-A69D-37755377E4A0}">
      <dsp:nvSpPr>
        <dsp:cNvPr id="0" name=""/>
        <dsp:cNvSpPr/>
      </dsp:nvSpPr>
      <dsp:spPr>
        <a:xfrm rot="16200000">
          <a:off x="-1340839" y="1391822"/>
          <a:ext cx="3816424" cy="1032778"/>
        </a:xfrm>
        <a:prstGeom prst="flowChartManualOperation">
          <a:avLst/>
        </a:prstGeom>
        <a:solidFill>
          <a:srgbClr val="FF0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0" rIns="11430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E" sz="1800" b="1" kern="1200" noProof="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KICK OFF</a:t>
          </a:r>
        </a:p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IE" sz="1800" b="1" kern="1200" noProof="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Madrid</a:t>
          </a:r>
        </a:p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en-IE" sz="1800" b="1" kern="1200" noProof="0" dirty="0" smtClean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E" sz="2000" b="1" kern="1200" noProof="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16 July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E" sz="2000" b="1" kern="1200" noProof="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2019</a:t>
          </a:r>
          <a:endParaRPr lang="en-IE" sz="2000" b="1" kern="1200" noProof="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 rot="5400000">
        <a:off x="50984" y="763284"/>
        <a:ext cx="1032778" cy="2289854"/>
      </dsp:txXfrm>
    </dsp:sp>
    <dsp:sp modelId="{D9DA29A1-045D-4A87-9EE8-4014A583664F}">
      <dsp:nvSpPr>
        <dsp:cNvPr id="0" name=""/>
        <dsp:cNvSpPr/>
      </dsp:nvSpPr>
      <dsp:spPr>
        <a:xfrm rot="16200000">
          <a:off x="-156363" y="1298030"/>
          <a:ext cx="3816424" cy="1220362"/>
        </a:xfrm>
        <a:prstGeom prst="flowChartManualOperation">
          <a:avLst/>
        </a:prstGeom>
        <a:gradFill rotWithShape="0">
          <a:gsLst>
            <a:gs pos="0">
              <a:srgbClr val="A603AB"/>
            </a:gs>
            <a:gs pos="21001">
              <a:srgbClr val="0819FB"/>
            </a:gs>
            <a:gs pos="35001">
              <a:srgbClr val="1A8D48"/>
            </a:gs>
            <a:gs pos="52000">
              <a:srgbClr val="FFFF00"/>
            </a:gs>
            <a:gs pos="73000">
              <a:srgbClr val="EE3F17"/>
            </a:gs>
            <a:gs pos="88000">
              <a:srgbClr val="E81766"/>
            </a:gs>
            <a:gs pos="100000">
              <a:srgbClr val="A603AB"/>
            </a:gs>
          </a:gsLst>
          <a:lin ang="5400000" scaled="0"/>
        </a:gradFill>
        <a:ln w="44450" cap="flat" cmpd="sng" algn="ctr">
          <a:solidFill>
            <a:srgbClr val="FF00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0" rIns="11430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t-IT" sz="1800" b="1" kern="1200" dirty="0" smtClean="0"/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t-IT" sz="2000" b="1" kern="1200" dirty="0" smtClean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t-IT" sz="1600" b="1" kern="1200" dirty="0" smtClean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IE" sz="1800" b="1" kern="1200" noProof="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DISTANCE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E" sz="1800" b="1" kern="1200" noProof="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WORK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E" sz="1800" b="1" kern="1200" noProof="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Virtual agora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E" sz="1600" b="1" kern="1200" noProof="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Aug 2019-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E" sz="1600" b="1" kern="1200" noProof="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Jan 2020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t-IT" sz="2000" kern="1200" dirty="0" smtClean="0"/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t-IT" sz="2000" kern="1200" dirty="0"/>
        </a:p>
      </dsp:txBody>
      <dsp:txXfrm rot="5400000">
        <a:off x="1141668" y="763284"/>
        <a:ext cx="1220362" cy="2289854"/>
      </dsp:txXfrm>
    </dsp:sp>
    <dsp:sp modelId="{2B7A6845-9B86-4501-98F7-8C0F09A0C87A}">
      <dsp:nvSpPr>
        <dsp:cNvPr id="0" name=""/>
        <dsp:cNvSpPr/>
      </dsp:nvSpPr>
      <dsp:spPr>
        <a:xfrm rot="16200000">
          <a:off x="1035020" y="1385941"/>
          <a:ext cx="3816424" cy="1044540"/>
        </a:xfrm>
        <a:prstGeom prst="flowChartManualOperation">
          <a:avLst/>
        </a:prstGeom>
        <a:solidFill>
          <a:srgbClr val="0000FF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0" tIns="0" rIns="10160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E" sz="1600" b="1" kern="1200" noProof="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FOLLOW UP MEETING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E" sz="1600" b="1" kern="1200" noProof="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Winter 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E" sz="1600" b="1" kern="1200" noProof="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2020</a:t>
          </a:r>
        </a:p>
      </dsp:txBody>
      <dsp:txXfrm rot="5400000">
        <a:off x="2420962" y="763284"/>
        <a:ext cx="1044540" cy="2289854"/>
      </dsp:txXfrm>
    </dsp:sp>
    <dsp:sp modelId="{FFA8D6C9-AA67-4042-B0E4-529173E1B6B8}">
      <dsp:nvSpPr>
        <dsp:cNvPr id="0" name=""/>
        <dsp:cNvSpPr/>
      </dsp:nvSpPr>
      <dsp:spPr>
        <a:xfrm rot="16200000">
          <a:off x="2105693" y="1373809"/>
          <a:ext cx="3816424" cy="1068805"/>
        </a:xfrm>
        <a:prstGeom prst="flowChartManualOperation">
          <a:avLst/>
        </a:prstGeom>
        <a:solidFill>
          <a:srgbClr val="FF66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0" tIns="0" rIns="8890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4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WORKSHOP  SC MEETING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t-IT" sz="1400" b="1" kern="1200" dirty="0" smtClean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2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EUROFOUND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E" sz="1400" b="1" kern="1200" noProof="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SPRING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E" sz="1400" b="1" kern="1200" noProof="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2020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t-IT" sz="1600" b="1" kern="1200" dirty="0" smtClean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 rot="5400000">
        <a:off x="3479502" y="763285"/>
        <a:ext cx="1068805" cy="2289854"/>
      </dsp:txXfrm>
    </dsp:sp>
    <dsp:sp modelId="{BAB26C05-1D95-4351-B634-F12A51BD7ABB}">
      <dsp:nvSpPr>
        <dsp:cNvPr id="0" name=""/>
        <dsp:cNvSpPr/>
      </dsp:nvSpPr>
      <dsp:spPr>
        <a:xfrm rot="16200000">
          <a:off x="3220615" y="1368625"/>
          <a:ext cx="3816424" cy="1079173"/>
        </a:xfrm>
        <a:prstGeom prst="flowChartManualOperation">
          <a:avLst/>
        </a:prstGeom>
        <a:solidFill>
          <a:srgbClr val="00CC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2750" tIns="0" rIns="412750" bIns="0" numCol="1" spcCol="1270" anchor="ctr" anchorCtr="0">
          <a:noAutofit/>
        </a:bodyPr>
        <a:lstStyle/>
        <a:p>
          <a:pPr lvl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t-IT" sz="6500" kern="1200"/>
        </a:p>
      </dsp:txBody>
      <dsp:txXfrm rot="5400000">
        <a:off x="4589240" y="763285"/>
        <a:ext cx="1079173" cy="2289854"/>
      </dsp:txXfrm>
    </dsp:sp>
    <dsp:sp modelId="{33C8699E-23DE-4947-90DE-EBDA2B0B84BC}">
      <dsp:nvSpPr>
        <dsp:cNvPr id="0" name=""/>
        <dsp:cNvSpPr/>
      </dsp:nvSpPr>
      <dsp:spPr>
        <a:xfrm rot="16200000">
          <a:off x="4337487" y="1367376"/>
          <a:ext cx="3816424" cy="1081671"/>
        </a:xfrm>
        <a:prstGeom prst="flowChartManualOperation">
          <a:avLst/>
        </a:prstGeom>
        <a:solidFill>
          <a:srgbClr val="FF3399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0" rIns="114300" bIns="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t-IT" sz="1800" b="1" kern="1200" dirty="0" smtClean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6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TRAINING COURSE </a:t>
          </a: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t-IT" sz="1600" b="1" kern="1200" dirty="0" smtClean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  <a:p>
          <a:pPr marL="0" marR="0" lvl="0" indent="0" algn="ctr" defTabSz="44450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35000"/>
            </a:spcAft>
            <a:buClrTx/>
            <a:buSzTx/>
            <a:buFontTx/>
            <a:buNone/>
            <a:tabLst/>
            <a:defRPr/>
          </a:pPr>
          <a:r>
            <a:rPr lang="it-IT" sz="16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AUTUMN</a:t>
          </a: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E" sz="1600" b="1" kern="1200" noProof="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2020</a:t>
          </a: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t-IT" sz="1800" b="1" kern="1200" dirty="0" smtClean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t-IT" sz="1800" b="1" kern="1200" dirty="0" smtClean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it-IT" sz="1050" b="1" kern="1200" dirty="0" smtClean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 rot="5400000">
        <a:off x="5704863" y="763285"/>
        <a:ext cx="1081671" cy="2289854"/>
      </dsp:txXfrm>
    </dsp:sp>
    <dsp:sp modelId="{44C6FB62-61FD-450D-8608-70F4B433EFDE}">
      <dsp:nvSpPr>
        <dsp:cNvPr id="0" name=""/>
        <dsp:cNvSpPr/>
      </dsp:nvSpPr>
      <dsp:spPr>
        <a:xfrm rot="16200000">
          <a:off x="5518465" y="1294465"/>
          <a:ext cx="3816424" cy="1227492"/>
        </a:xfrm>
        <a:prstGeom prst="flowChartManualOperation">
          <a:avLst/>
        </a:prstGeom>
        <a:solidFill>
          <a:srgbClr val="7030A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0" rIns="114300" bIns="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it-IT" sz="1800" b="1" kern="1200" dirty="0" smtClean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  <a:p>
          <a:pPr lvl="0" algn="ctr">
            <a:spcBef>
              <a:spcPct val="0"/>
            </a:spcBef>
          </a:pPr>
          <a:r>
            <a:rPr lang="it-IT" sz="16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STEERING COMMITEE </a:t>
          </a:r>
        </a:p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it-IT" sz="1600" b="1" kern="1200" dirty="0" smtClean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IE" sz="1600" b="1" kern="1200" noProof="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WINTER</a:t>
          </a:r>
        </a:p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IE" sz="1600" b="1" kern="1200" noProof="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2020</a:t>
          </a:r>
        </a:p>
        <a:p>
          <a:pPr lvl="0" algn="ctr">
            <a:spcBef>
              <a:spcPct val="0"/>
            </a:spcBef>
          </a:pPr>
          <a:endParaRPr lang="it-IT" sz="18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 rot="5400000">
        <a:off x="6812931" y="763284"/>
        <a:ext cx="1227492" cy="2289854"/>
      </dsp:txXfrm>
    </dsp:sp>
    <dsp:sp modelId="{CE051659-9776-4EFE-B564-00D7D85E2FC5}">
      <dsp:nvSpPr>
        <dsp:cNvPr id="0" name=""/>
        <dsp:cNvSpPr/>
      </dsp:nvSpPr>
      <dsp:spPr>
        <a:xfrm rot="16200000">
          <a:off x="6668744" y="1426898"/>
          <a:ext cx="3816424" cy="962627"/>
        </a:xfrm>
        <a:prstGeom prst="flowChartManualOperation">
          <a:avLst/>
        </a:prstGeom>
        <a:solidFill>
          <a:srgbClr val="00B05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0" tIns="0" rIns="101600" bIns="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it-IT" sz="16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FINAL CONFERENCE</a:t>
          </a:r>
        </a:p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it-IT" sz="1600" b="1" kern="1200" dirty="0" smtClean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it-IT" sz="16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SPRING</a:t>
          </a:r>
        </a:p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it-IT" sz="16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2021</a:t>
          </a:r>
        </a:p>
      </dsp:txBody>
      <dsp:txXfrm rot="5400000">
        <a:off x="8095642" y="763285"/>
        <a:ext cx="962627" cy="2289854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E25F6CA-2C6E-436F-A69D-37755377E4A0}">
      <dsp:nvSpPr>
        <dsp:cNvPr id="0" name=""/>
        <dsp:cNvSpPr/>
      </dsp:nvSpPr>
      <dsp:spPr>
        <a:xfrm rot="16200000">
          <a:off x="-1333270" y="1382333"/>
          <a:ext cx="3816424" cy="1051757"/>
        </a:xfrm>
        <a:prstGeom prst="flowChartManualOperation">
          <a:avLst/>
        </a:prstGeom>
        <a:solidFill>
          <a:srgbClr val="FF0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0" rIns="11430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E" sz="1800" b="1" kern="1200" noProof="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KICK OFF</a:t>
          </a:r>
        </a:p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IE" sz="1800" b="1" kern="1200" noProof="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Madrid</a:t>
          </a:r>
        </a:p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en-IE" sz="1800" b="1" kern="1200" noProof="0" dirty="0" smtClean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E" sz="2000" b="1" kern="1200" noProof="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16 July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E" sz="2000" b="1" kern="1200" noProof="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2019</a:t>
          </a:r>
          <a:endParaRPr lang="en-IE" sz="2000" b="1" kern="1200" noProof="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 rot="5400000">
        <a:off x="49063" y="763285"/>
        <a:ext cx="1051757" cy="2289854"/>
      </dsp:txXfrm>
    </dsp:sp>
    <dsp:sp modelId="{D9DA29A1-045D-4A87-9EE8-4014A583664F}">
      <dsp:nvSpPr>
        <dsp:cNvPr id="0" name=""/>
        <dsp:cNvSpPr/>
      </dsp:nvSpPr>
      <dsp:spPr>
        <a:xfrm rot="16200000">
          <a:off x="-31559" y="1191350"/>
          <a:ext cx="3816424" cy="1433723"/>
        </a:xfrm>
        <a:prstGeom prst="flowChartManualOperation">
          <a:avLst/>
        </a:prstGeom>
        <a:pattFill prst="pct10">
          <a:fgClr>
            <a:srgbClr val="FF0000"/>
          </a:fgClr>
          <a:bgClr>
            <a:schemeClr val="bg1"/>
          </a:bgClr>
        </a:pattFill>
        <a:ln w="44450" cap="flat" cmpd="sng" algn="ctr">
          <a:solidFill>
            <a:srgbClr val="FF0000"/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0" rIns="11430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t-IT" sz="1800" b="1" kern="1200" dirty="0" smtClean="0"/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t-IT" sz="2000" b="1" kern="1200" dirty="0" smtClean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t-IT" sz="1600" b="1" kern="1200" dirty="0" smtClean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IE" sz="1600" b="1" kern="1200" noProof="0" dirty="0" smtClean="0">
              <a:solidFill>
                <a:srgbClr val="FF0000"/>
              </a:solidFill>
              <a:effectLst/>
            </a:rPr>
            <a:t>SOCIAL PARTNERS’</a:t>
          </a:r>
        </a:p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IE" sz="1800" b="1" kern="1200" noProof="0" dirty="0" smtClean="0">
              <a:solidFill>
                <a:srgbClr val="FF0000"/>
              </a:solidFill>
              <a:effectLst/>
            </a:rPr>
            <a:t>DISTANCE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E" sz="1800" b="1" kern="1200" noProof="0" dirty="0" smtClean="0">
              <a:solidFill>
                <a:srgbClr val="FF0000"/>
              </a:solidFill>
              <a:effectLst/>
            </a:rPr>
            <a:t>WORK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E" sz="1400" b="1" u="sng" kern="1200" noProof="0" dirty="0" smtClean="0">
              <a:solidFill>
                <a:srgbClr val="FF0000"/>
              </a:solidFill>
              <a:effectLst/>
              <a:latin typeface="Arial Black" panose="020B0A04020102020204" pitchFamily="34" charset="0"/>
            </a:rPr>
            <a:t>NEW DEADLINE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E" sz="1400" b="1" u="sng" kern="1200" noProof="0" dirty="0" smtClean="0">
              <a:solidFill>
                <a:srgbClr val="FF0000"/>
              </a:solidFill>
              <a:effectLst/>
              <a:latin typeface="Arial Black" panose="020B0A04020102020204" pitchFamily="34" charset="0"/>
            </a:rPr>
            <a:t>MAR  2021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IE" sz="1600" b="1" kern="1200" noProof="0" dirty="0" smtClean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t-IT" sz="2000" kern="1200" dirty="0" smtClean="0"/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t-IT" sz="2000" kern="1200" dirty="0"/>
        </a:p>
      </dsp:txBody>
      <dsp:txXfrm rot="5400000">
        <a:off x="1159791" y="763285"/>
        <a:ext cx="1433723" cy="2289854"/>
      </dsp:txXfrm>
    </dsp:sp>
    <dsp:sp modelId="{2B7A6845-9B86-4501-98F7-8C0F09A0C87A}">
      <dsp:nvSpPr>
        <dsp:cNvPr id="0" name=""/>
        <dsp:cNvSpPr/>
      </dsp:nvSpPr>
      <dsp:spPr>
        <a:xfrm rot="16200000">
          <a:off x="1363617" y="1289911"/>
          <a:ext cx="3816424" cy="1236600"/>
        </a:xfrm>
        <a:prstGeom prst="flowChartManualOperation">
          <a:avLst/>
        </a:prstGeom>
        <a:solidFill>
          <a:srgbClr val="0000FF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0" tIns="0" rIns="10160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noProof="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FOLLOW UP MEETING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b="1" kern="1200" noProof="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BRATISLAVA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noProof="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6 MAR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noProof="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2020</a:t>
          </a:r>
          <a:endParaRPr lang="it-IT" sz="1600" b="1" kern="1200" noProof="0" dirty="0" smtClean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IE" sz="1600" b="1" kern="1200" noProof="0" dirty="0" smtClean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 rot="5400000">
        <a:off x="2653529" y="763284"/>
        <a:ext cx="1236600" cy="2289854"/>
      </dsp:txXfrm>
    </dsp:sp>
    <dsp:sp modelId="{084991F0-BA03-4BC8-A680-D8DA7AE38346}">
      <dsp:nvSpPr>
        <dsp:cNvPr id="0" name=""/>
        <dsp:cNvSpPr/>
      </dsp:nvSpPr>
      <dsp:spPr>
        <a:xfrm rot="16200000">
          <a:off x="2731688" y="1291531"/>
          <a:ext cx="3816424" cy="1233361"/>
        </a:xfrm>
        <a:prstGeom prst="flowChartManualOperation">
          <a:avLst/>
        </a:prstGeom>
        <a:blipFill rotWithShape="0">
          <a:blip xmlns:r="http://schemas.openxmlformats.org/officeDocument/2006/relationships" r:embed="rId1"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0" tIns="0" rIns="3175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t-IT" sz="500" b="1" kern="1200" dirty="0" smtClean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t-IT" sz="500" b="1" kern="1200" dirty="0" smtClean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t-IT" sz="500" b="1" kern="1200" dirty="0" smtClean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t-IT" sz="500" b="1" kern="1200" dirty="0" smtClean="0">
            <a:solidFill>
              <a:srgbClr val="C00000"/>
            </a:solidFill>
            <a:effectLst/>
            <a:latin typeface="Arial Black" panose="020B0A04020102020204" pitchFamily="34" charset="0"/>
          </a:endParaRPr>
        </a:p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t-IT" sz="500" b="1" kern="1200" dirty="0" smtClean="0">
            <a:solidFill>
              <a:srgbClr val="C00000"/>
            </a:solidFill>
            <a:effectLst/>
            <a:latin typeface="Arial Black" panose="020B0A04020102020204" pitchFamily="34" charset="0"/>
          </a:endParaRPr>
        </a:p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t-IT" sz="500" b="1" kern="1200" dirty="0" smtClean="0">
            <a:solidFill>
              <a:srgbClr val="C00000"/>
            </a:solidFill>
            <a:effectLst/>
            <a:latin typeface="Arial Black" panose="020B0A04020102020204" pitchFamily="34" charset="0"/>
          </a:endParaRPr>
        </a:p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t-IT" sz="500" b="1" kern="1200" dirty="0" smtClean="0">
            <a:solidFill>
              <a:srgbClr val="C00000"/>
            </a:solidFill>
            <a:effectLst/>
            <a:latin typeface="Arial Black" panose="020B0A04020102020204" pitchFamily="34" charset="0"/>
          </a:endParaRPr>
        </a:p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t-IT" sz="500" b="1" kern="1200" dirty="0" smtClean="0">
            <a:solidFill>
              <a:srgbClr val="C00000"/>
            </a:solidFill>
            <a:effectLst/>
            <a:latin typeface="Arial Black" panose="020B0A04020102020204" pitchFamily="34" charset="0"/>
          </a:endParaRPr>
        </a:p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t-IT" sz="500" b="1" kern="1200" dirty="0" smtClean="0">
            <a:solidFill>
              <a:srgbClr val="C00000"/>
            </a:solidFill>
            <a:effectLst/>
            <a:latin typeface="Arial Black" panose="020B0A04020102020204" pitchFamily="34" charset="0"/>
          </a:endParaRPr>
        </a:p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t-IT" sz="500" b="1" kern="1200" dirty="0" smtClean="0">
            <a:solidFill>
              <a:srgbClr val="C00000"/>
            </a:solidFill>
            <a:effectLst/>
            <a:latin typeface="Arial Black" panose="020B0A04020102020204" pitchFamily="34" charset="0"/>
          </a:endParaRPr>
        </a:p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t-IT" sz="500" b="1" kern="1200" dirty="0" smtClean="0">
            <a:solidFill>
              <a:srgbClr val="C00000"/>
            </a:solidFill>
            <a:effectLst/>
            <a:latin typeface="Arial Black" panose="020B0A04020102020204" pitchFamily="34" charset="0"/>
          </a:endParaRPr>
        </a:p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t-IT" sz="500" b="1" kern="1200" dirty="0" smtClean="0">
            <a:solidFill>
              <a:srgbClr val="C00000"/>
            </a:solidFill>
            <a:effectLst/>
            <a:latin typeface="Arial Black" panose="020B0A04020102020204" pitchFamily="34" charset="0"/>
          </a:endParaRPr>
        </a:p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t-IT" sz="500" b="1" kern="1200" dirty="0" smtClean="0">
            <a:solidFill>
              <a:srgbClr val="C00000"/>
            </a:solidFill>
            <a:effectLst/>
            <a:latin typeface="Arial Black" panose="020B0A04020102020204" pitchFamily="34" charset="0"/>
          </a:endParaRPr>
        </a:p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t-IT" sz="500" b="1" kern="1200" dirty="0" smtClean="0">
            <a:solidFill>
              <a:srgbClr val="C00000"/>
            </a:solidFill>
            <a:effectLst/>
            <a:latin typeface="Arial Black" panose="020B0A04020102020204" pitchFamily="34" charset="0"/>
          </a:endParaRPr>
        </a:p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t-IT" sz="500" b="1" kern="1200" dirty="0" smtClean="0">
            <a:solidFill>
              <a:srgbClr val="00CC66"/>
            </a:solidFill>
            <a:effectLst/>
            <a:latin typeface="Arial Black" panose="020B0A04020102020204" pitchFamily="34" charset="0"/>
          </a:endParaRPr>
        </a:p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t-IT" sz="500" b="1" kern="1200" dirty="0" smtClean="0">
            <a:solidFill>
              <a:srgbClr val="00CC66"/>
            </a:solidFill>
            <a:effectLst/>
            <a:latin typeface="Arial Black" panose="020B0A04020102020204" pitchFamily="34" charset="0"/>
          </a:endParaRPr>
        </a:p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t-IT" sz="500" b="1" kern="1200" dirty="0" smtClean="0">
            <a:solidFill>
              <a:srgbClr val="00CC66"/>
            </a:solidFill>
            <a:effectLst/>
            <a:latin typeface="Arial Black" panose="020B0A04020102020204" pitchFamily="34" charset="0"/>
          </a:endParaRPr>
        </a:p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t-IT" sz="500" b="1" kern="1200" dirty="0" smtClean="0">
            <a:solidFill>
              <a:srgbClr val="00CC66"/>
            </a:solidFill>
            <a:effectLst/>
            <a:latin typeface="Arial Black" panose="020B0A04020102020204" pitchFamily="34" charset="0"/>
          </a:endParaRPr>
        </a:p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t-IT" sz="500" b="1" kern="1200" dirty="0" smtClean="0">
            <a:solidFill>
              <a:srgbClr val="00CC66"/>
            </a:solidFill>
            <a:effectLst/>
            <a:latin typeface="Arial Black" panose="020B0A04020102020204" pitchFamily="34" charset="0"/>
          </a:endParaRPr>
        </a:p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t-IT" sz="500" b="1" kern="1200" dirty="0" smtClean="0">
            <a:solidFill>
              <a:srgbClr val="00CC66"/>
            </a:solidFill>
            <a:effectLst/>
            <a:latin typeface="Arial Black" panose="020B0A04020102020204" pitchFamily="34" charset="0"/>
          </a:endParaRPr>
        </a:p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t-IT" sz="500" b="1" kern="1200" dirty="0" smtClean="0">
            <a:solidFill>
              <a:srgbClr val="00CC66"/>
            </a:solidFill>
            <a:effectLst/>
            <a:latin typeface="Arial Black" panose="020B0A04020102020204" pitchFamily="34" charset="0"/>
          </a:endParaRPr>
        </a:p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t-IT" sz="500" b="1" kern="1200" dirty="0" smtClean="0">
            <a:solidFill>
              <a:srgbClr val="00CC66"/>
            </a:solidFill>
            <a:effectLst/>
            <a:latin typeface="Arial Black" panose="020B0A04020102020204" pitchFamily="34" charset="0"/>
          </a:endParaRPr>
        </a:p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t-IT" sz="500" b="1" kern="1200" dirty="0" smtClean="0">
            <a:solidFill>
              <a:srgbClr val="00CC66"/>
            </a:solidFill>
            <a:effectLst/>
            <a:latin typeface="Arial Black" panose="020B0A04020102020204" pitchFamily="34" charset="0"/>
          </a:endParaRPr>
        </a:p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t-IT" sz="500" b="1" kern="1200" dirty="0" smtClean="0">
            <a:solidFill>
              <a:srgbClr val="00CC66"/>
            </a:solidFill>
            <a:effectLst/>
            <a:latin typeface="Arial Black" panose="020B0A04020102020204" pitchFamily="34" charset="0"/>
          </a:endParaRPr>
        </a:p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t-IT" sz="500" b="1" kern="1200" dirty="0" smtClean="0">
            <a:solidFill>
              <a:srgbClr val="00CC66"/>
            </a:solidFill>
            <a:effectLst/>
            <a:latin typeface="Arial Black" panose="020B0A04020102020204" pitchFamily="34" charset="0"/>
          </a:endParaRPr>
        </a:p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t-IT" sz="500" b="1" kern="1200" dirty="0" smtClean="0">
            <a:solidFill>
              <a:srgbClr val="00CC66"/>
            </a:solidFill>
            <a:effectLst/>
            <a:latin typeface="Arial Black" panose="020B0A04020102020204" pitchFamily="34" charset="0"/>
          </a:endParaRPr>
        </a:p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t-IT" sz="500" b="1" kern="1200" dirty="0" smtClean="0">
            <a:solidFill>
              <a:srgbClr val="00CC66"/>
            </a:solidFill>
            <a:effectLst/>
            <a:latin typeface="Arial Black" panose="020B0A04020102020204" pitchFamily="34" charset="0"/>
          </a:endParaRPr>
        </a:p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t-IT" sz="500" b="1" kern="1200" dirty="0" smtClean="0">
            <a:solidFill>
              <a:srgbClr val="00CC66"/>
            </a:solidFill>
            <a:effectLst/>
            <a:latin typeface="Arial Black" panose="020B0A04020102020204" pitchFamily="34" charset="0"/>
          </a:endParaRPr>
        </a:p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t-IT" sz="500" b="1" kern="1200" dirty="0" smtClean="0">
            <a:solidFill>
              <a:srgbClr val="00CC66"/>
            </a:solidFill>
            <a:effectLst/>
            <a:latin typeface="Arial Black" panose="020B0A04020102020204" pitchFamily="34" charset="0"/>
          </a:endParaRPr>
        </a:p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t-IT" sz="500" b="1" kern="1200" dirty="0" smtClean="0">
            <a:solidFill>
              <a:srgbClr val="00CC66"/>
            </a:solidFill>
            <a:effectLst/>
            <a:latin typeface="Arial Black" panose="020B0A04020102020204" pitchFamily="34" charset="0"/>
          </a:endParaRPr>
        </a:p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t-IT" sz="900" b="1" kern="1200" dirty="0" smtClean="0">
            <a:solidFill>
              <a:srgbClr val="00CC66"/>
            </a:solidFill>
            <a:effectLst/>
            <a:latin typeface="Arial Black" panose="020B0A04020102020204" pitchFamily="34" charset="0"/>
          </a:endParaRPr>
        </a:p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900" b="1" kern="1200" dirty="0" smtClean="0">
              <a:solidFill>
                <a:srgbClr val="00CC66"/>
              </a:solidFill>
              <a:effectLst/>
              <a:latin typeface="Arial Black" panose="020B0A04020102020204" pitchFamily="34" charset="0"/>
            </a:rPr>
            <a:t>ONLINE WORKSHOP </a:t>
          </a:r>
        </a:p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900" b="1" kern="1200" dirty="0" smtClean="0">
              <a:solidFill>
                <a:srgbClr val="00CC66"/>
              </a:solidFill>
              <a:effectLst/>
              <a:latin typeface="Arial Black" panose="020B0A04020102020204" pitchFamily="34" charset="0"/>
            </a:rPr>
            <a:t> </a:t>
          </a:r>
          <a:r>
            <a:rPr lang="en-IE" sz="900" b="1" kern="1200" noProof="0" dirty="0" smtClean="0">
              <a:solidFill>
                <a:srgbClr val="00CC66"/>
              </a:solidFill>
              <a:effectLst/>
              <a:latin typeface="Arial Black" panose="020B0A04020102020204" pitchFamily="34" charset="0"/>
            </a:rPr>
            <a:t>16 APR 2021</a:t>
          </a:r>
          <a:endParaRPr lang="en-IE" sz="900" b="1" kern="1200" noProof="0" dirty="0" smtClean="0">
            <a:solidFill>
              <a:srgbClr val="00CC66"/>
            </a:solidFill>
            <a:effectLst/>
            <a:latin typeface="Arial Black" panose="020B0A04020102020204" pitchFamily="34" charset="0"/>
          </a:endParaRPr>
        </a:p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t-IT" sz="500" b="1" kern="1200" dirty="0" smtClean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t-IT" sz="500" b="1" kern="1200" dirty="0" smtClean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  <a:p>
          <a:pPr marR="0" lvl="0" algn="ctr" defTabSz="22225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35000"/>
            </a:spcAft>
            <a:buClrTx/>
            <a:buSzTx/>
            <a:buFontTx/>
            <a:tabLst/>
            <a:defRPr/>
          </a:pPr>
          <a:endParaRPr lang="it-IT" sz="500" b="1" kern="1200" dirty="0" smtClean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 rot="5400000">
        <a:off x="4023219" y="763285"/>
        <a:ext cx="1233361" cy="2289854"/>
      </dsp:txXfrm>
    </dsp:sp>
    <dsp:sp modelId="{E540578D-E0B8-4918-92EC-55D424F2D717}">
      <dsp:nvSpPr>
        <dsp:cNvPr id="0" name=""/>
        <dsp:cNvSpPr/>
      </dsp:nvSpPr>
      <dsp:spPr>
        <a:xfrm rot="16200000">
          <a:off x="3869564" y="1291531"/>
          <a:ext cx="3816424" cy="1233361"/>
        </a:xfrm>
        <a:prstGeom prst="flowChartManualOperation">
          <a:avLst/>
        </a:prstGeom>
        <a:blipFill rotWithShape="0">
          <a:blip xmlns:r="http://schemas.openxmlformats.org/officeDocument/2006/relationships" r:embed="rId1"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0" tIns="0" rIns="3175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t-IT" sz="500" b="1" kern="1200" dirty="0" smtClean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t-IT" sz="500" b="1" kern="1200" dirty="0" smtClean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t-IT" sz="500" b="1" kern="1200" dirty="0" smtClean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t-IT" sz="500" b="1" kern="1200" dirty="0" smtClean="0">
            <a:solidFill>
              <a:srgbClr val="C00000"/>
            </a:solidFill>
            <a:effectLst/>
            <a:latin typeface="Arial Black" panose="020B0A04020102020204" pitchFamily="34" charset="0"/>
          </a:endParaRPr>
        </a:p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t-IT" sz="500" b="1" kern="1200" dirty="0" smtClean="0">
            <a:solidFill>
              <a:srgbClr val="C00000"/>
            </a:solidFill>
            <a:effectLst/>
            <a:latin typeface="Arial Black" panose="020B0A04020102020204" pitchFamily="34" charset="0"/>
          </a:endParaRPr>
        </a:p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t-IT" sz="500" b="1" kern="1200" dirty="0" smtClean="0">
            <a:solidFill>
              <a:srgbClr val="C00000"/>
            </a:solidFill>
            <a:effectLst/>
            <a:latin typeface="Arial Black" panose="020B0A04020102020204" pitchFamily="34" charset="0"/>
          </a:endParaRPr>
        </a:p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t-IT" sz="500" b="1" kern="1200" dirty="0" smtClean="0">
            <a:solidFill>
              <a:srgbClr val="C00000"/>
            </a:solidFill>
            <a:effectLst/>
            <a:latin typeface="Arial Black" panose="020B0A04020102020204" pitchFamily="34" charset="0"/>
          </a:endParaRPr>
        </a:p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t-IT" sz="500" b="1" kern="1200" dirty="0" smtClean="0">
            <a:solidFill>
              <a:srgbClr val="C00000"/>
            </a:solidFill>
            <a:effectLst/>
            <a:latin typeface="Arial Black" panose="020B0A04020102020204" pitchFamily="34" charset="0"/>
          </a:endParaRPr>
        </a:p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t-IT" sz="500" b="1" kern="1200" dirty="0" smtClean="0">
            <a:solidFill>
              <a:srgbClr val="C00000"/>
            </a:solidFill>
            <a:effectLst/>
            <a:latin typeface="Arial Black" panose="020B0A04020102020204" pitchFamily="34" charset="0"/>
          </a:endParaRPr>
        </a:p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t-IT" sz="500" b="1" kern="1200" dirty="0" smtClean="0">
            <a:solidFill>
              <a:srgbClr val="C00000"/>
            </a:solidFill>
            <a:effectLst/>
            <a:latin typeface="Arial Black" panose="020B0A04020102020204" pitchFamily="34" charset="0"/>
          </a:endParaRPr>
        </a:p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t-IT" sz="500" b="1" kern="1200" dirty="0" smtClean="0">
            <a:solidFill>
              <a:srgbClr val="C00000"/>
            </a:solidFill>
            <a:effectLst/>
            <a:latin typeface="Arial Black" panose="020B0A04020102020204" pitchFamily="34" charset="0"/>
          </a:endParaRPr>
        </a:p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t-IT" sz="500" b="1" kern="1200" dirty="0" smtClean="0">
            <a:solidFill>
              <a:srgbClr val="C00000"/>
            </a:solidFill>
            <a:effectLst/>
            <a:latin typeface="Arial Black" panose="020B0A04020102020204" pitchFamily="34" charset="0"/>
          </a:endParaRPr>
        </a:p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t-IT" sz="500" b="1" kern="1200" dirty="0" smtClean="0">
            <a:solidFill>
              <a:srgbClr val="C00000"/>
            </a:solidFill>
            <a:effectLst/>
            <a:latin typeface="Arial Black" panose="020B0A04020102020204" pitchFamily="34" charset="0"/>
          </a:endParaRPr>
        </a:p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t-IT" sz="500" b="1" kern="1200" dirty="0" smtClean="0">
            <a:solidFill>
              <a:srgbClr val="C00000"/>
            </a:solidFill>
            <a:effectLst/>
            <a:latin typeface="Arial Black" panose="020B0A04020102020204" pitchFamily="34" charset="0"/>
          </a:endParaRPr>
        </a:p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t-IT" sz="500" b="1" kern="1200" dirty="0" smtClean="0">
            <a:solidFill>
              <a:srgbClr val="00CC66"/>
            </a:solidFill>
            <a:effectLst/>
            <a:latin typeface="Arial Black" panose="020B0A04020102020204" pitchFamily="34" charset="0"/>
          </a:endParaRPr>
        </a:p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t-IT" sz="500" b="1" kern="1200" dirty="0" smtClean="0">
            <a:solidFill>
              <a:srgbClr val="00CC66"/>
            </a:solidFill>
            <a:effectLst/>
            <a:latin typeface="Arial Black" panose="020B0A04020102020204" pitchFamily="34" charset="0"/>
          </a:endParaRPr>
        </a:p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t-IT" sz="500" b="1" kern="1200" dirty="0" smtClean="0">
            <a:solidFill>
              <a:srgbClr val="00CC66"/>
            </a:solidFill>
            <a:effectLst/>
            <a:latin typeface="Arial Black" panose="020B0A04020102020204" pitchFamily="34" charset="0"/>
          </a:endParaRPr>
        </a:p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t-IT" sz="500" b="1" kern="1200" dirty="0" smtClean="0">
            <a:solidFill>
              <a:srgbClr val="00CC66"/>
            </a:solidFill>
            <a:effectLst/>
            <a:latin typeface="Arial Black" panose="020B0A04020102020204" pitchFamily="34" charset="0"/>
          </a:endParaRPr>
        </a:p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t-IT" sz="500" b="1" kern="1200" dirty="0" smtClean="0">
            <a:solidFill>
              <a:srgbClr val="00CC66"/>
            </a:solidFill>
            <a:effectLst/>
            <a:latin typeface="Arial Black" panose="020B0A04020102020204" pitchFamily="34" charset="0"/>
          </a:endParaRPr>
        </a:p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t-IT" sz="500" b="1" kern="1200" dirty="0" smtClean="0">
            <a:solidFill>
              <a:srgbClr val="00CC66"/>
            </a:solidFill>
            <a:effectLst/>
            <a:latin typeface="Arial Black" panose="020B0A04020102020204" pitchFamily="34" charset="0"/>
          </a:endParaRPr>
        </a:p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t-IT" sz="500" b="1" kern="1200" dirty="0" smtClean="0">
            <a:solidFill>
              <a:srgbClr val="00CC66"/>
            </a:solidFill>
            <a:effectLst/>
            <a:latin typeface="Arial Black" panose="020B0A04020102020204" pitchFamily="34" charset="0"/>
          </a:endParaRPr>
        </a:p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t-IT" sz="500" b="1" kern="1200" dirty="0" smtClean="0">
            <a:solidFill>
              <a:srgbClr val="00CC66"/>
            </a:solidFill>
            <a:effectLst/>
            <a:latin typeface="Arial Black" panose="020B0A04020102020204" pitchFamily="34" charset="0"/>
          </a:endParaRPr>
        </a:p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t-IT" sz="500" b="1" kern="1200" dirty="0" smtClean="0">
            <a:solidFill>
              <a:srgbClr val="00CC66"/>
            </a:solidFill>
            <a:effectLst/>
            <a:latin typeface="Arial Black" panose="020B0A04020102020204" pitchFamily="34" charset="0"/>
          </a:endParaRPr>
        </a:p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t-IT" sz="500" b="1" kern="1200" dirty="0" smtClean="0">
            <a:solidFill>
              <a:srgbClr val="00CC66"/>
            </a:solidFill>
            <a:effectLst/>
            <a:latin typeface="Arial Black" panose="020B0A04020102020204" pitchFamily="34" charset="0"/>
          </a:endParaRPr>
        </a:p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t-IT" sz="500" b="1" kern="1200" dirty="0" smtClean="0">
            <a:solidFill>
              <a:srgbClr val="00CC66"/>
            </a:solidFill>
            <a:effectLst/>
            <a:latin typeface="Arial Black" panose="020B0A04020102020204" pitchFamily="34" charset="0"/>
          </a:endParaRPr>
        </a:p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t-IT" sz="500" b="1" kern="1200" dirty="0" smtClean="0">
            <a:solidFill>
              <a:srgbClr val="00CC66"/>
            </a:solidFill>
            <a:effectLst/>
            <a:latin typeface="Arial Black" panose="020B0A04020102020204" pitchFamily="34" charset="0"/>
          </a:endParaRPr>
        </a:p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t-IT" sz="500" b="1" kern="1200" dirty="0" smtClean="0">
            <a:solidFill>
              <a:srgbClr val="00CC66"/>
            </a:solidFill>
            <a:effectLst/>
            <a:latin typeface="Arial Black" panose="020B0A04020102020204" pitchFamily="34" charset="0"/>
          </a:endParaRPr>
        </a:p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t-IT" sz="500" b="1" kern="1200" dirty="0" smtClean="0">
            <a:solidFill>
              <a:srgbClr val="00CC66"/>
            </a:solidFill>
            <a:effectLst/>
            <a:latin typeface="Arial Black" panose="020B0A04020102020204" pitchFamily="34" charset="0"/>
          </a:endParaRPr>
        </a:p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t-IT" sz="900" b="1" kern="1200" dirty="0" smtClean="0">
            <a:solidFill>
              <a:srgbClr val="00CC66"/>
            </a:solidFill>
            <a:effectLst/>
            <a:latin typeface="Arial Black" panose="020B0A04020102020204" pitchFamily="34" charset="0"/>
          </a:endParaRPr>
        </a:p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t-IT" sz="900" b="1" kern="1200" dirty="0" smtClean="0">
            <a:solidFill>
              <a:srgbClr val="00CC66"/>
            </a:solidFill>
            <a:effectLst/>
            <a:latin typeface="Arial Black" panose="020B0A04020102020204" pitchFamily="34" charset="0"/>
          </a:endParaRPr>
        </a:p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900" b="1" kern="1200" dirty="0" smtClean="0">
              <a:solidFill>
                <a:srgbClr val="00CC66"/>
              </a:solidFill>
              <a:effectLst/>
              <a:latin typeface="Arial Black" panose="020B0A04020102020204" pitchFamily="34" charset="0"/>
            </a:rPr>
            <a:t>ONLINE </a:t>
          </a:r>
          <a:r>
            <a:rPr lang="it-IT" sz="900" b="1" kern="1200" dirty="0" smtClean="0">
              <a:solidFill>
                <a:srgbClr val="00CC66"/>
              </a:solidFill>
              <a:effectLst/>
              <a:latin typeface="Arial Black" panose="020B0A04020102020204" pitchFamily="34" charset="0"/>
            </a:rPr>
            <a:t>TRAINING COURSE </a:t>
          </a:r>
          <a:endParaRPr lang="it-IT" sz="900" b="1" kern="1200" dirty="0" smtClean="0">
            <a:solidFill>
              <a:srgbClr val="00CC66"/>
            </a:solidFill>
            <a:effectLst/>
            <a:latin typeface="Arial Black" panose="020B0A04020102020204" pitchFamily="34" charset="0"/>
          </a:endParaRPr>
        </a:p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E" sz="900" b="1" kern="1200" noProof="0" dirty="0" smtClean="0">
              <a:solidFill>
                <a:srgbClr val="00CC66"/>
              </a:solidFill>
              <a:effectLst/>
              <a:latin typeface="Arial Black" panose="020B0A04020102020204" pitchFamily="34" charset="0"/>
            </a:rPr>
            <a:t>15-16 July </a:t>
          </a:r>
          <a:r>
            <a:rPr lang="en-IE" sz="900" b="1" kern="1200" noProof="0" dirty="0" smtClean="0">
              <a:solidFill>
                <a:srgbClr val="00CC66"/>
              </a:solidFill>
              <a:effectLst/>
              <a:latin typeface="Arial Black" panose="020B0A04020102020204" pitchFamily="34" charset="0"/>
            </a:rPr>
            <a:t>2021</a:t>
          </a:r>
        </a:p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t-IT" sz="500" b="1" kern="1200" dirty="0" smtClean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t-IT" sz="500" b="1" kern="1200" dirty="0" smtClean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  <a:p>
          <a:pPr marR="0" lvl="0" algn="ctr" defTabSz="22225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35000"/>
            </a:spcAft>
            <a:buClrTx/>
            <a:buSzTx/>
            <a:buFontTx/>
            <a:tabLst/>
            <a:defRPr/>
          </a:pPr>
          <a:endParaRPr lang="it-IT" sz="500" b="1" kern="1200" dirty="0" smtClean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 rot="5400000">
        <a:off x="5161095" y="763285"/>
        <a:ext cx="1233361" cy="2289854"/>
      </dsp:txXfrm>
    </dsp:sp>
    <dsp:sp modelId="{44C6FB62-61FD-450D-8608-70F4B433EFDE}">
      <dsp:nvSpPr>
        <dsp:cNvPr id="0" name=""/>
        <dsp:cNvSpPr/>
      </dsp:nvSpPr>
      <dsp:spPr>
        <a:xfrm rot="16200000">
          <a:off x="5067430" y="1283187"/>
          <a:ext cx="3816424" cy="1250049"/>
        </a:xfrm>
        <a:prstGeom prst="flowChartManualOperation">
          <a:avLst/>
        </a:prstGeom>
        <a:solidFill>
          <a:srgbClr val="00CC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0" rIns="95250" bIns="0" numCol="1" spcCol="1270" anchor="ctr" anchorCtr="0">
          <a:noAutofit/>
        </a:bodyPr>
        <a:lstStyle/>
        <a:p>
          <a:pPr lvl="0" algn="ctr">
            <a:spcBef>
              <a:spcPct val="0"/>
            </a:spcBef>
          </a:pPr>
          <a:r>
            <a:rPr lang="it-IT" sz="1500" b="1" kern="12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FINAL CONFERENCE</a:t>
          </a:r>
        </a:p>
        <a:p>
          <a:pPr lvl="0" algn="ctr">
            <a:spcBef>
              <a:spcPct val="0"/>
            </a:spcBef>
          </a:pPr>
          <a:endParaRPr lang="it-IT" sz="1500" b="1" kern="1200" dirty="0" smtClean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  <a:p>
          <a:pPr lvl="0" algn="ctr">
            <a:spcBef>
              <a:spcPct val="0"/>
            </a:spcBef>
          </a:pPr>
          <a:r>
            <a:rPr lang="it-IT" sz="1500" b="1" kern="12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23 SEP 2021</a:t>
          </a:r>
        </a:p>
        <a:p>
          <a:pPr lvl="0" algn="ctr">
            <a:spcBef>
              <a:spcPct val="0"/>
            </a:spcBef>
          </a:pPr>
          <a:r>
            <a:rPr lang="it-IT" sz="1500" b="1" kern="12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SIENA</a:t>
          </a:r>
        </a:p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it-IT" sz="1100" b="1" kern="1200" dirty="0" smtClean="0">
            <a:solidFill>
              <a:srgbClr val="FF00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 rot="5400000">
        <a:off x="6350617" y="763285"/>
        <a:ext cx="1250049" cy="2289854"/>
      </dsp:txXfrm>
    </dsp:sp>
    <dsp:sp modelId="{CE051659-9776-4EFE-B564-00D7D85E2FC5}">
      <dsp:nvSpPr>
        <dsp:cNvPr id="0" name=""/>
        <dsp:cNvSpPr/>
      </dsp:nvSpPr>
      <dsp:spPr>
        <a:xfrm rot="16200000">
          <a:off x="6390924" y="1241921"/>
          <a:ext cx="3816424" cy="1332581"/>
        </a:xfrm>
        <a:prstGeom prst="flowChartManualOperation">
          <a:avLst/>
        </a:prstGeom>
        <a:solidFill>
          <a:srgbClr val="FF66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0" tIns="0" rIns="88900" bIns="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it-IT" sz="1400" b="1" kern="1200" dirty="0" smtClean="0">
            <a:solidFill>
              <a:schemeClr val="bg1"/>
            </a:solidFill>
            <a:effectLst/>
          </a:endParaRPr>
        </a:p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it-IT" sz="1400" b="1" kern="1200" dirty="0" smtClean="0">
            <a:solidFill>
              <a:schemeClr val="bg1"/>
            </a:solidFill>
            <a:effectLst/>
          </a:endParaRPr>
        </a:p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it-IT" sz="1600" b="1" kern="12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FINAL STEERING COMMITTEE</a:t>
          </a:r>
        </a:p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it-IT" sz="1600" b="1" kern="1200" dirty="0" smtClean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it-IT" sz="1600" b="1" kern="12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24 SEP 2021</a:t>
          </a:r>
        </a:p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it-IT" sz="1600" b="1" kern="12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SIENA</a:t>
          </a:r>
          <a:endParaRPr lang="it-IT" sz="1600" b="1" kern="1200" dirty="0" smtClean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it-IT" sz="1600" b="1" kern="1200" dirty="0" smtClean="0">
            <a:solidFill>
              <a:srgbClr val="FF00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 rot="5400000">
        <a:off x="7632845" y="763285"/>
        <a:ext cx="1332581" cy="228985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target1">
  <dgm:title val=""/>
  <dgm:desc val=""/>
  <dgm:catLst>
    <dgm:cat type="relationship" pri="25000"/>
    <dgm:cat type="convert" pri="20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resizeHandles val="exact"/>
    </dgm:varLst>
    <dgm:alg type="composite">
      <dgm:param type="ar" val="1.25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hoose name="Name2">
          <dgm:if name="Name3" axis="ch" ptType="node" func="cnt" op="equ" val="0">
            <dgm:constrLst/>
          </dgm:if>
          <dgm:if name="Name4" axis="ch" ptType="node" func="cnt" op="equ" val="1">
            <dgm:constrLst>
              <dgm:constr type="primFontSz" for="des" ptType="node" op="equ" val="65"/>
              <dgm:constr type="w" for="ch" forName="circle1" refType="w" fact="0.6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3125"/>
              <dgm:constr type="r" for="ch" forName="text1" refType="w"/>
              <dgm:constr type="t" for="ch" forName="text1"/>
              <dgm:constr type="l" for="ch" forName="line1" refType="w" fact="0.625"/>
              <dgm:constr type="ctrY" for="ch" forName="line1" refType="ctrY" refFor="ch" refForName="text1"/>
              <dgm:constr type="r" for="ch" forName="line1" refType="l" refFor="ch" refForName="text1"/>
              <dgm:constr type="h" for="ch" forName="line1"/>
              <dgm:constr type="l" for="ch" forName="d1" refType="w" fact="0.3"/>
              <dgm:constr type="b" for="ch" forName="d1" refType="h" fact="0.625"/>
              <dgm:constr type="w" for="ch" forName="d1" refType="w" fact="0.32475"/>
              <dgm:constr type="h" for="ch" forName="d1" refType="h" fact="0.469"/>
            </dgm:constrLst>
          </dgm:if>
          <dgm:if name="Name5" axis="ch" ptType="node" func="cnt" op="equ" val="2">
            <dgm:constrLst>
              <dgm:constr type="primFontSz" for="des" ptType="node" op="equ" val="65"/>
              <dgm:constr type="w" for="ch" forName="circle1" refType="w" fact="0.2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3125"/>
              <dgm:constr type="r" for="ch" forName="text1" refType="w"/>
              <dgm:constr type="t" for="ch" forName="text1"/>
              <dgm:constr type="l" for="ch" forName="line1" refType="w" fact="0.625"/>
              <dgm:constr type="ctrY" for="ch" forName="line1" refType="ctrY" refFor="ch" refForName="text1"/>
              <dgm:constr type="w" for="ch" forName="line1" refType="w" fact="0.075"/>
              <dgm:constr type="h" for="ch" forName="line1"/>
              <dgm:constr type="l" for="ch" forName="d1" refType="w" fact="0.3"/>
              <dgm:constr type="b" for="ch" forName="d1" refType="h" fact="0.625"/>
              <dgm:constr type="w" for="ch" forName="d1" refType="w" fact="0.32475"/>
              <dgm:constr type="h" for="ch" forName="d1" refType="h" fact="0.469"/>
              <dgm:constr type="w" for="ch" forName="circle2" refType="w" fact="0.6"/>
              <dgm:constr type="h" for="ch" forName="circle2" refType="w" refFor="ch" refForName="circle2"/>
              <dgm:constr type="ctrX" for="ch" forName="circle2" refType="w" fact="0.3"/>
              <dgm:constr type="ctrY" for="ch" forName="circle2" refType="h" fact="0.625"/>
              <dgm:constr type="w" for="ch" forName="text2" refType="w" fact="0.3"/>
              <dgm:constr type="h" for="ch" forName="text2" refType="h" fact="0.3125"/>
              <dgm:constr type="r" for="ch" forName="text2" refType="w"/>
              <dgm:constr type="t" for="ch" forName="text2" refType="b" refFor="ch" refForName="text1"/>
              <dgm:constr type="l" for="ch" forName="line2" refType="w" fact="0.625"/>
              <dgm:constr type="ctrY" for="ch" forName="line2" refType="ctrY" refFor="ch" refForName="text2"/>
              <dgm:constr type="w" for="ch" forName="line2" refType="w" fact="0.075"/>
              <dgm:constr type="h" for="ch" forName="line2"/>
              <dgm:constr type="l" for="ch" forName="d2" refType="w" fact="0.44325"/>
              <dgm:constr type="b" for="ch" forName="d2" refType="h" fact="0.7975"/>
              <dgm:constr type="w" for="ch" forName="d2" refType="w" fact="0.1815"/>
              <dgm:constr type="h" for="ch" forName="d2" refType="h" fact="0.3283"/>
            </dgm:constrLst>
          </dgm:if>
          <dgm:if name="Name6" axis="ch" ptType="node" func="cnt" op="equ" val="3">
            <dgm:constrLst>
              <dgm:constr type="primFontSz" for="des" ptType="node" op="equ" val="65"/>
              <dgm:constr type="w" for="ch" forName="circle1" refType="w" fact="0.12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21875"/>
              <dgm:constr type="r" for="ch" forName="text1" refType="w"/>
              <dgm:constr type="t" for="ch" forName="text1"/>
              <dgm:constr type="l" for="ch" forName="line1" refType="w" fact="0.625"/>
              <dgm:constr type="ctrY" for="ch" forName="line1" refType="ctrY" refFor="ch" refForName="text1"/>
              <dgm:constr type="w" for="ch" forName="line1" refType="w" fact="0.075"/>
              <dgm:constr type="h" for="ch" forName="line1"/>
              <dgm:constr type="l" for="ch" forName="d1" refType="w" fact="0.3"/>
              <dgm:constr type="b" for="ch" forName="d1" refType="h" fact="0.625"/>
              <dgm:constr type="w" for="ch" forName="d1" refType="w" fact="0.3247"/>
              <dgm:constr type="h" for="ch" forName="d1" refType="h" fact="0.5155"/>
              <dgm:constr type="w" for="ch" forName="circle2" refType="w" fact="0.36"/>
              <dgm:constr type="h" for="ch" forName="circle2" refType="w" refFor="ch" refForName="circle2"/>
              <dgm:constr type="ctrX" for="ch" forName="circle2" refType="w" fact="0.3"/>
              <dgm:constr type="ctrY" for="ch" forName="circle2" refType="h" fact="0.625"/>
              <dgm:constr type="w" for="ch" forName="text2" refType="w" fact="0.3"/>
              <dgm:constr type="h" for="ch" forName="text2" refType="h" fact="0.21875"/>
              <dgm:constr type="r" for="ch" forName="text2" refType="w"/>
              <dgm:constr type="t" for="ch" forName="text2" refType="b" refFor="ch" refForName="text1"/>
              <dgm:constr type="l" for="ch" forName="line2" refType="w" fact="0.625"/>
              <dgm:constr type="ctrY" for="ch" forName="line2" refType="ctrY" refFor="ch" refForName="text2"/>
              <dgm:constr type="w" for="ch" forName="line2" refType="w" fact="0.075"/>
              <dgm:constr type="h" for="ch" forName="line2"/>
              <dgm:constr type="l" for="ch" forName="d2" refType="w" fact="0.386"/>
              <dgm:constr type="b" for="ch" forName="d2" refType="h" fact="0.72969"/>
              <dgm:constr type="w" for="ch" forName="d2" refType="w" fact="0.2387"/>
              <dgm:constr type="h" for="ch" forName="d2" refType="h" fact="0.4017"/>
              <dgm:constr type="w" for="ch" forName="circle3" refType="w" fact="0.6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21875"/>
              <dgm:constr type="r" for="ch" forName="text3" refType="w"/>
              <dgm:constr type="t" for="ch" forName="text3" refType="b" refFor="ch" refForName="text2"/>
              <dgm:constr type="l" for="ch" forName="line3" refType="w" fact="0.625"/>
              <dgm:constr type="ctrY" for="ch" forName="line3" refType="ctrY" refFor="ch" refForName="text3"/>
              <dgm:constr type="w" for="ch" forName="line3" refType="w" fact="0.075"/>
              <dgm:constr type="h" for="ch" forName="line3"/>
              <dgm:constr type="l" for="ch" forName="d3" refType="w" fact="0.47175"/>
              <dgm:constr type="b" for="ch" forName="d3" refType="h" fact="0.83375"/>
              <dgm:constr type="w" for="ch" forName="d3" refType="w" fact="0.1527"/>
              <dgm:constr type="h" for="ch" forName="d3" refType="h" fact="0.287"/>
            </dgm:constrLst>
          </dgm:if>
          <dgm:if name="Name7" axis="ch" ptType="node" func="cnt" op="equ" val="4">
            <dgm:constrLst>
              <dgm:constr type="primFontSz" for="des" ptType="node" op="equ" val="65"/>
              <dgm:constr type="w" for="ch" forName="circle1" refType="w" fact="0.0857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17938"/>
              <dgm:constr type="r" for="ch" forName="text1" refType="w"/>
              <dgm:constr type="t" for="ch" forName="text1"/>
              <dgm:constr type="l" for="ch" forName="line1" refType="w" fact="0.625"/>
              <dgm:constr type="ctrY" for="ch" forName="line1" refType="ctrY" refFor="ch" refForName="text1"/>
              <dgm:constr type="w" for="ch" forName="line1" refType="w" fact="0.075"/>
              <dgm:constr type="h" for="ch" forName="line1"/>
              <dgm:constr type="l" for="ch" forName="d1" refType="w" fact="0.295"/>
              <dgm:constr type="b" for="ch" forName="d1" refType="h" fact="0.62"/>
              <dgm:constr type="w" for="ch" forName="d1" refType="w" fact="0.33"/>
              <dgm:constr type="h" for="ch" forName="d1" refType="h" fact="0.53"/>
              <dgm:constr type="w" for="ch" forName="circle2" refType="w" fact="0.2571"/>
              <dgm:constr type="h" for="ch" forName="circle2" refType="w" refFor="ch" refForName="circle2"/>
              <dgm:constr type="ctrX" for="ch" forName="circle2" refType="w" fact="0.3"/>
              <dgm:constr type="ctrY" for="ch" forName="circle2" refType="h" fact="0.625"/>
              <dgm:constr type="w" for="ch" forName="text2" refType="w" fact="0.3"/>
              <dgm:constr type="h" for="ch" forName="text2" refType="h" fact="0.17938"/>
              <dgm:constr type="r" for="ch" forName="text2" refType="w"/>
              <dgm:constr type="t" for="ch" forName="text2" refType="b" refFor="ch" refForName="text1"/>
              <dgm:constr type="l" for="ch" forName="line2" refType="w" fact="0.625"/>
              <dgm:constr type="ctrY" for="ch" forName="line2" refType="ctrY" refFor="ch" refForName="text2"/>
              <dgm:constr type="w" for="ch" forName="line2" refType="w" fact="0.075"/>
              <dgm:constr type="h" for="ch" forName="line2"/>
              <dgm:constr type="l" for="ch" forName="d2" refType="w" fact="0.36625"/>
              <dgm:constr type="b" for="ch" forName="d2" refType="h" fact="0.70438"/>
              <dgm:constr type="w" for="ch" forName="d2" refType="w" fact="0.2585"/>
              <dgm:constr type="h" for="ch" forName="d2" refType="h" fact="0.43525"/>
              <dgm:constr type="w" for="ch" forName="circle3" refType="w" fact="0.4285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17938"/>
              <dgm:constr type="r" for="ch" forName="text3" refType="w"/>
              <dgm:constr type="t" for="ch" forName="text3" refType="b" refFor="ch" refForName="text2"/>
              <dgm:constr type="l" for="ch" forName="line3" refType="w" fact="0.625"/>
              <dgm:constr type="ctrY" for="ch" forName="line3" refType="ctrY" refFor="ch" refForName="text3"/>
              <dgm:constr type="w" for="ch" forName="line3" refType="w" fact="0.075"/>
              <dgm:constr type="h" for="ch" forName="line3"/>
              <dgm:constr type="l" for="ch" forName="d3" refType="w" fact="0.4255"/>
              <dgm:constr type="b" for="ch" forName="d3" refType="h" fact="0.78031"/>
              <dgm:constr type="w" for="ch" forName="d3" refType="w" fact="0.1995"/>
              <dgm:constr type="h" for="ch" forName="d3" refType="h" fact="0.332"/>
              <dgm:constr type="w" for="ch" forName="circle4" refType="w" fact="0.6"/>
              <dgm:constr type="h" for="ch" forName="circle4" refType="w" refFor="ch" refForName="circle4"/>
              <dgm:constr type="ctrX" for="ch" forName="circle4" refType="ctrX" refFor="ch" refForName="circle1"/>
              <dgm:constr type="ctrY" for="ch" forName="circle4" refType="ctrY" refFor="ch" refForName="circle1"/>
              <dgm:constr type="w" for="ch" forName="text4" refType="w" fact="0.3"/>
              <dgm:constr type="h" for="ch" forName="text4" refType="h" fact="0.17938"/>
              <dgm:constr type="r" for="ch" forName="text4" refType="w"/>
              <dgm:constr type="t" for="ch" forName="text4" refType="b" refFor="ch" refForName="text3"/>
              <dgm:constr type="l" for="ch" forName="line4" refType="w" fact="0.625"/>
              <dgm:constr type="ctrY" for="ch" forName="line4" refType="ctrY" refFor="ch" refForName="text4"/>
              <dgm:constr type="w" for="ch" forName="line4" refType="w" fact="0.075"/>
              <dgm:constr type="h" for="ch" forName="line4"/>
              <dgm:constr type="l" for="ch" forName="d4" refType="w" fact="0.48525"/>
              <dgm:constr type="b" for="ch" forName="d4" refType="h" fact="0.85594"/>
              <dgm:constr type="w" for="ch" forName="d4" refType="w" fact="0.1394"/>
              <dgm:constr type="h" for="ch" forName="d4" refType="h" fact="0.2282"/>
            </dgm:constrLst>
          </dgm:if>
          <dgm:if name="Name8" axis="ch" ptType="node" func="cnt" op="gte" val="5">
            <dgm:constrLst>
              <dgm:constr type="primFontSz" for="des" ptType="node" op="equ" val="65"/>
              <dgm:constr type="w" for="ch" forName="circle1" refType="w" fact="0.0667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1324"/>
              <dgm:constr type="r" for="ch" forName="text1" refType="w"/>
              <dgm:constr type="ctrY" for="ch" forName="text1" refType="h" fact="0.13"/>
              <dgm:constr type="l" for="ch" forName="line1" refType="w" fact="0.625"/>
              <dgm:constr type="ctrY" for="ch" forName="line1" refType="ctrY" refFor="ch" refForName="text1"/>
              <dgm:constr type="w" for="ch" forName="line1" refType="w" fact="0.075"/>
              <dgm:constr type="h" for="ch" forName="line1"/>
              <dgm:constr type="l" for="ch" forName="d1" refType="w" fact="0.3"/>
              <dgm:constr type="b" for="ch" forName="d1" refType="h" fact="0.625"/>
              <dgm:constr type="w" for="ch" forName="d1" refType="w" fact="0.3245"/>
              <dgm:constr type="h" for="ch" forName="d1" refType="h" fact="0.495"/>
              <dgm:constr type="w" for="ch" forName="circle2" refType="w" fact="0.2"/>
              <dgm:constr type="h" for="ch" forName="circle2" refType="w" refFor="ch" refForName="circle2"/>
              <dgm:constr type="ctrX" for="ch" forName="circle2" refType="w" fact="0.3"/>
              <dgm:constr type="ctrY" for="ch" forName="circle2" refType="h" fact="0.625"/>
              <dgm:constr type="w" for="ch" forName="text2" refType="w" fact="0.3"/>
              <dgm:constr type="h" for="ch" forName="text2" refType="h" fact="0.1324"/>
              <dgm:constr type="r" for="ch" forName="text2" refType="w"/>
              <dgm:constr type="ctrY" for="ch" forName="text2" refType="h" fact="0.27"/>
              <dgm:constr type="l" for="ch" forName="line2" refType="w" fact="0.625"/>
              <dgm:constr type="ctrY" for="ch" forName="line2" refType="ctrY" refFor="ch" refForName="text2"/>
              <dgm:constr type="w" for="ch" forName="line2" refType="w" fact="0.075"/>
              <dgm:constr type="h" for="ch" forName="line2"/>
              <dgm:constr type="l" for="ch" forName="d2" refType="w" fact="0.3498"/>
              <dgm:constr type="b" for="ch" forName="d2" refType="h" fact="0.682"/>
              <dgm:constr type="w" for="ch" forName="d2" refType="w" fact="0.275"/>
              <dgm:constr type="h" for="ch" forName="d2" refType="h" fact="0.41215"/>
              <dgm:constr type="w" for="ch" forName="circle3" refType="w" fact="0.3334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1324"/>
              <dgm:constr type="r" for="ch" forName="text3" refType="w"/>
              <dgm:constr type="ctrY" for="ch" forName="text3" refType="h" fact="0.41"/>
              <dgm:constr type="l" for="ch" forName="line3" refType="w" fact="0.625"/>
              <dgm:constr type="ctrY" for="ch" forName="line3" refType="ctrY" refFor="ch" refForName="text3"/>
              <dgm:constr type="w" for="ch" forName="line3" refType="w" fact="0.075"/>
              <dgm:constr type="h" for="ch" forName="line3"/>
              <dgm:constr type="l" for="ch" forName="d3" refType="w" fact="0.394"/>
              <dgm:constr type="b" for="ch" forName="d3" refType="h" fact="0.735"/>
              <dgm:constr type="w" for="ch" forName="d3" refType="w" fact="0.231"/>
              <dgm:constr type="h" for="ch" forName="d3" refType="h" fact="0.325"/>
              <dgm:constr type="w" for="ch" forName="circle4" refType="w" fact="0.4667"/>
              <dgm:constr type="h" for="ch" forName="circle4" refType="w" refFor="ch" refForName="circle4"/>
              <dgm:constr type="ctrX" for="ch" forName="circle4" refType="ctrX" refFor="ch" refForName="circle1"/>
              <dgm:constr type="ctrY" for="ch" forName="circle4" refType="ctrY" refFor="ch" refForName="circle1"/>
              <dgm:constr type="w" for="ch" forName="text4" refType="w" fact="0.3"/>
              <dgm:constr type="h" for="ch" forName="text4" refType="h" fact="0.1324"/>
              <dgm:constr type="r" for="ch" forName="text4" refType="w"/>
              <dgm:constr type="ctrY" for="ch" forName="text4" refType="h" fact="0.547"/>
              <dgm:constr type="l" for="ch" forName="line4" refType="w" fact="0.625"/>
              <dgm:constr type="ctrY" for="ch" forName="line4" refType="ctrY" refFor="ch" refForName="text4"/>
              <dgm:constr type="w" for="ch" forName="line4" refType="w" fact="0.075"/>
              <dgm:constr type="h" for="ch" forName="line4"/>
              <dgm:constr type="l" for="ch" forName="d4" refType="w" fact="0.446"/>
              <dgm:constr type="b" for="ch" forName="d4" refType="h" fact="0.795"/>
              <dgm:constr type="w" for="ch" forName="d4" refType="w" fact="0.179"/>
              <dgm:constr type="h" for="ch" forName="d4" refType="h" fact="0.248"/>
              <dgm:constr type="w" for="ch" forName="circle5" refType="w" fact="0.6"/>
              <dgm:constr type="h" for="ch" forName="circle5" refType="w" refFor="ch" refForName="circle5"/>
              <dgm:constr type="ctrX" for="ch" forName="circle5" refType="ctrX" refFor="ch" refForName="circle1"/>
              <dgm:constr type="ctrY" for="ch" forName="circle5" refType="ctrY" refFor="ch" refForName="circle1"/>
              <dgm:constr type="w" for="ch" forName="text5" refType="w" fact="0.3"/>
              <dgm:constr type="h" for="ch" forName="text5" refType="h" fact="0.1324"/>
              <dgm:constr type="r" for="ch" forName="text5" refType="w"/>
              <dgm:constr type="ctrY" for="ch" forName="text5" refType="h" fact="0.68"/>
              <dgm:constr type="l" for="ch" forName="line5" refType="w" fact="0.625"/>
              <dgm:constr type="ctrY" for="ch" forName="line5" refType="ctrY" refFor="ch" refForName="text5"/>
              <dgm:constr type="w" for="ch" forName="line5" refType="w" fact="0.075"/>
              <dgm:constr type="h" for="ch" forName="line5"/>
              <dgm:constr type="l" for="ch" forName="d5" refType="w" fact="0.495"/>
              <dgm:constr type="b" for="ch" forName="d5" refType="h" fact="0.855"/>
              <dgm:constr type="w" for="ch" forName="d5" refType="w" fact="0.13"/>
              <dgm:constr type="h" for="ch" forName="d5" refType="h" fact="0.175"/>
            </dgm:constrLst>
          </dgm:if>
          <dgm:else name="Name9"/>
        </dgm:choose>
      </dgm:if>
      <dgm:else name="Name10">
        <dgm:choose name="Name11">
          <dgm:if name="Name12" axis="ch" ptType="node" func="cnt" op="equ" val="0">
            <dgm:constrLst/>
          </dgm:if>
          <dgm:if name="Name13" axis="ch" ptType="node" func="cnt" op="equ" val="1">
            <dgm:constrLst>
              <dgm:constr type="primFontSz" for="des" ptType="node" op="equ" val="65"/>
              <dgm:constr type="w" for="ch" forName="circle1" refType="w" fact="0.6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3125"/>
              <dgm:constr type="l" for="ch" forName="text1"/>
              <dgm:constr type="t" for="ch" forName="text1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"/>
              <dgm:constr type="b" for="ch" forName="d1" refType="h" fact="0.625"/>
              <dgm:constr type="w" for="ch" forName="d1" refType="w" fact="0.32475"/>
              <dgm:constr type="h" for="ch" forName="d1" refType="h" fact="0.469"/>
            </dgm:constrLst>
          </dgm:if>
          <dgm:if name="Name14" axis="ch" ptType="node" func="cnt" op="equ" val="2">
            <dgm:constrLst>
              <dgm:constr type="primFontSz" for="des" ptType="node" op="equ" val="65"/>
              <dgm:constr type="w" for="ch" forName="circle1" refType="w" fact="0.2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3125"/>
              <dgm:constr type="l" for="ch" forName="text1"/>
              <dgm:constr type="t" for="ch" forName="text1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"/>
              <dgm:constr type="b" for="ch" forName="d1" refType="h" fact="0.625"/>
              <dgm:constr type="w" for="ch" forName="d1" refType="w" fact="0.32475"/>
              <dgm:constr type="h" for="ch" forName="d1" refType="h" fact="0.469"/>
              <dgm:constr type="w" for="ch" forName="circle2" refType="w" fact="0.6"/>
              <dgm:constr type="h" for="ch" forName="circle2" refType="w" refFor="ch" refForName="circle2"/>
              <dgm:constr type="ctrX" for="ch" forName="circle2" refType="w" fact="0.7"/>
              <dgm:constr type="ctrY" for="ch" forName="circle2" refType="h" fact="0.625"/>
              <dgm:constr type="w" for="ch" forName="text2" refType="w" fact="0.3"/>
              <dgm:constr type="h" for="ch" forName="text2" refType="h" fact="0.3125"/>
              <dgm:constr type="l" for="ch" forName="text2"/>
              <dgm:constr type="t" for="ch" forName="text2" refType="b" refFor="ch" refForName="text1"/>
              <dgm:constr type="l" for="ch" forName="line2" refType="r" refFor="ch" refForName="text2"/>
              <dgm:constr type="ctrY" for="ch" forName="line2" refType="ctrY" refFor="ch" refForName="text2"/>
              <dgm:constr type="r" for="ch" forName="line2" refType="w" fact="0.375"/>
              <dgm:constr type="h" for="ch" forName="line2"/>
              <dgm:constr type="r" for="ch" forName="d2" refType="w" fact="0.55675"/>
              <dgm:constr type="b" for="ch" forName="d2" refType="h" fact="0.7975"/>
              <dgm:constr type="w" for="ch" forName="d2" refType="w" fact="0.1815"/>
              <dgm:constr type="h" for="ch" forName="d2" refType="h" fact="0.3283"/>
            </dgm:constrLst>
          </dgm:if>
          <dgm:if name="Name15" axis="ch" ptType="node" func="cnt" op="equ" val="3">
            <dgm:constrLst>
              <dgm:constr type="primFontSz" for="des" ptType="node" op="equ" val="65"/>
              <dgm:constr type="w" for="ch" forName="circle1" refType="w" fact="0.12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21875"/>
              <dgm:constr type="l" for="ch" forName="text1"/>
              <dgm:constr type="t" for="ch" forName="text1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"/>
              <dgm:constr type="b" for="ch" forName="d1" refType="h" fact="0.625"/>
              <dgm:constr type="w" for="ch" forName="d1" refType="w" fact="0.3247"/>
              <dgm:constr type="h" for="ch" forName="d1" refType="h" fact="0.5155"/>
              <dgm:constr type="w" for="ch" forName="circle2" refType="w" fact="0.36"/>
              <dgm:constr type="h" for="ch" forName="circle2" refType="w" refFor="ch" refForName="circle2"/>
              <dgm:constr type="ctrX" for="ch" forName="circle2" refType="w" fact="0.7"/>
              <dgm:constr type="ctrY" for="ch" forName="circle2" refType="h" fact="0.625"/>
              <dgm:constr type="w" for="ch" forName="text2" refType="w" fact="0.3"/>
              <dgm:constr type="h" for="ch" forName="text2" refType="h" fact="0.21875"/>
              <dgm:constr type="l" for="ch" forName="text2"/>
              <dgm:constr type="t" for="ch" forName="text2" refType="b" refFor="ch" refForName="text1"/>
              <dgm:constr type="l" for="ch" forName="line2" refType="r" refFor="ch" refForName="text2"/>
              <dgm:constr type="ctrY" for="ch" forName="line2" refType="ctrY" refFor="ch" refForName="text2"/>
              <dgm:constr type="r" for="ch" forName="line2" refType="w" fact="0.375"/>
              <dgm:constr type="h" for="ch" forName="line2"/>
              <dgm:constr type="r" for="ch" forName="d2" refType="w" fact="0.614"/>
              <dgm:constr type="b" for="ch" forName="d2" refType="h" fact="0.72969"/>
              <dgm:constr type="w" for="ch" forName="d2" refType="w" fact="0.2387"/>
              <dgm:constr type="h" for="ch" forName="d2" refType="h" fact="0.4017"/>
              <dgm:constr type="w" for="ch" forName="circle3" refType="w" fact="0.6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21875"/>
              <dgm:constr type="l" for="ch" forName="text3"/>
              <dgm:constr type="t" for="ch" forName="text3" refType="b" refFor="ch" refForName="text2"/>
              <dgm:constr type="l" for="ch" forName="line3" refType="r" refFor="ch" refForName="text3"/>
              <dgm:constr type="ctrY" for="ch" forName="line3" refType="ctrY" refFor="ch" refForName="text3"/>
              <dgm:constr type="r" for="ch" forName="line3" refType="w" fact="0.375"/>
              <dgm:constr type="h" for="ch" forName="line3"/>
              <dgm:constr type="r" for="ch" forName="d3" refType="w" fact="0.52825"/>
              <dgm:constr type="b" for="ch" forName="d3" refType="h" fact="0.83375"/>
              <dgm:constr type="w" for="ch" forName="d3" refType="w" fact="0.1527"/>
              <dgm:constr type="h" for="ch" forName="d3" refType="h" fact="0.287"/>
            </dgm:constrLst>
          </dgm:if>
          <dgm:if name="Name16" axis="ch" ptType="node" func="cnt" op="equ" val="4">
            <dgm:constrLst>
              <dgm:constr type="primFontSz" for="des" ptType="node" op="equ" val="65"/>
              <dgm:constr type="w" for="ch" forName="circle1" refType="w" fact="0.0857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17938"/>
              <dgm:constr type="l" for="ch" forName="text1"/>
              <dgm:constr type="t" for="ch" forName="text1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05"/>
              <dgm:constr type="b" for="ch" forName="d1" refType="h" fact="0.62"/>
              <dgm:constr type="w" for="ch" forName="d1" refType="w" fact="0.33"/>
              <dgm:constr type="h" for="ch" forName="d1" refType="h" fact="0.53"/>
              <dgm:constr type="w" for="ch" forName="circle2" refType="w" fact="0.2571"/>
              <dgm:constr type="h" for="ch" forName="circle2" refType="w" refFor="ch" refForName="circle2"/>
              <dgm:constr type="ctrX" for="ch" forName="circle2" refType="w" fact="0.7"/>
              <dgm:constr type="ctrY" for="ch" forName="circle2" refType="h" fact="0.625"/>
              <dgm:constr type="w" for="ch" forName="text2" refType="w" fact="0.3"/>
              <dgm:constr type="h" for="ch" forName="text2" refType="h" fact="0.17938"/>
              <dgm:constr type="l" for="ch" forName="text2"/>
              <dgm:constr type="t" for="ch" forName="text2" refType="b" refFor="ch" refForName="text1"/>
              <dgm:constr type="l" for="ch" forName="line2" refType="r" refFor="ch" refForName="text2"/>
              <dgm:constr type="ctrY" for="ch" forName="line2" refType="ctrY" refFor="ch" refForName="text2"/>
              <dgm:constr type="r" for="ch" forName="line2" refType="w" fact="0.375"/>
              <dgm:constr type="h" for="ch" forName="line2"/>
              <dgm:constr type="r" for="ch" forName="d2" refType="w" fact="0.63375"/>
              <dgm:constr type="b" for="ch" forName="d2" refType="h" fact="0.70438"/>
              <dgm:constr type="w" for="ch" forName="d2" refType="w" fact="0.2585"/>
              <dgm:constr type="h" for="ch" forName="d2" refType="h" fact="0.43525"/>
              <dgm:constr type="w" for="ch" forName="circle3" refType="w" fact="0.4285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17938"/>
              <dgm:constr type="l" for="ch" forName="text3"/>
              <dgm:constr type="t" for="ch" forName="text3" refType="b" refFor="ch" refForName="text2"/>
              <dgm:constr type="l" for="ch" forName="line3" refType="r" refFor="ch" refForName="text3"/>
              <dgm:constr type="ctrY" for="ch" forName="line3" refType="ctrY" refFor="ch" refForName="text3"/>
              <dgm:constr type="r" for="ch" forName="line3" refType="w" fact="0.375"/>
              <dgm:constr type="h" for="ch" forName="line3"/>
              <dgm:constr type="r" for="ch" forName="d3" refType="w" fact="0.5745"/>
              <dgm:constr type="b" for="ch" forName="d3" refType="h" fact="0.78031"/>
              <dgm:constr type="w" for="ch" forName="d3" refType="w" fact="0.1995"/>
              <dgm:constr type="h" for="ch" forName="d3" refType="h" fact="0.332"/>
              <dgm:constr type="w" for="ch" forName="circle4" refType="w" fact="0.6"/>
              <dgm:constr type="h" for="ch" forName="circle4" refType="w" refFor="ch" refForName="circle4"/>
              <dgm:constr type="ctrX" for="ch" forName="circle4" refType="ctrX" refFor="ch" refForName="circle1"/>
              <dgm:constr type="ctrY" for="ch" forName="circle4" refType="ctrY" refFor="ch" refForName="circle1"/>
              <dgm:constr type="w" for="ch" forName="text4" refType="w" fact="0.3"/>
              <dgm:constr type="h" for="ch" forName="text4" refType="h" fact="0.17938"/>
              <dgm:constr type="l" for="ch" forName="text4"/>
              <dgm:constr type="t" for="ch" forName="text4" refType="b" refFor="ch" refForName="text3"/>
              <dgm:constr type="l" for="ch" forName="line4" refType="r" refFor="ch" refForName="text4"/>
              <dgm:constr type="ctrY" for="ch" forName="line4" refType="ctrY" refFor="ch" refForName="text4"/>
              <dgm:constr type="r" for="ch" forName="line4" refType="w" fact="0.375"/>
              <dgm:constr type="h" for="ch" forName="line4"/>
              <dgm:constr type="r" for="ch" forName="d4" refType="w" fact="0.51475"/>
              <dgm:constr type="b" for="ch" forName="d4" refType="h" fact="0.85594"/>
              <dgm:constr type="w" for="ch" forName="d4" refType="w" fact="0.1394"/>
              <dgm:constr type="h" for="ch" forName="d4" refType="h" fact="0.2282"/>
            </dgm:constrLst>
          </dgm:if>
          <dgm:if name="Name17" axis="ch" ptType="node" func="cnt" op="gte" val="5">
            <dgm:constrLst>
              <dgm:constr type="primFontSz" for="des" ptType="node" op="equ" val="65"/>
              <dgm:constr type="w" for="ch" forName="circle1" refType="w" fact="0.0667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1324"/>
              <dgm:constr type="l" for="ch" forName="text1"/>
              <dgm:constr type="ctrY" for="ch" forName="text1" refType="h" fact="0.13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"/>
              <dgm:constr type="b" for="ch" forName="d1" refType="h" fact="0.625"/>
              <dgm:constr type="w" for="ch" forName="d1" refType="w" fact="0.3245"/>
              <dgm:constr type="h" for="ch" forName="d1" refType="h" fact="0.495"/>
              <dgm:constr type="w" for="ch" forName="circle2" refType="w" fact="0.2"/>
              <dgm:constr type="h" for="ch" forName="circle2" refType="w" refFor="ch" refForName="circle2"/>
              <dgm:constr type="ctrX" for="ch" forName="circle2" refType="w" fact="0.7"/>
              <dgm:constr type="ctrY" for="ch" forName="circle2" refType="h" fact="0.625"/>
              <dgm:constr type="w" for="ch" forName="text2" refType="w" fact="0.3"/>
              <dgm:constr type="h" for="ch" forName="text2" refType="h" fact="0.1324"/>
              <dgm:constr type="l" for="ch" forName="text2"/>
              <dgm:constr type="ctrY" for="ch" forName="text2" refType="h" fact="0.27"/>
              <dgm:constr type="l" for="ch" forName="line2" refType="r" refFor="ch" refForName="text2"/>
              <dgm:constr type="ctrY" for="ch" forName="line2" refType="ctrY" refFor="ch" refForName="text2"/>
              <dgm:constr type="r" for="ch" forName="line2" refType="w" fact="0.375"/>
              <dgm:constr type="h" for="ch" forName="line2"/>
              <dgm:constr type="r" for="ch" forName="d2" refType="w" fact="0.6502"/>
              <dgm:constr type="b" for="ch" forName="d2" refType="h" fact="0.682"/>
              <dgm:constr type="w" for="ch" forName="d2" refType="w" fact="0.275"/>
              <dgm:constr type="h" for="ch" forName="d2" refType="h" fact="0.41215"/>
              <dgm:constr type="w" for="ch" forName="circle3" refType="w" fact="0.3334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1324"/>
              <dgm:constr type="l" for="ch" forName="text3"/>
              <dgm:constr type="ctrY" for="ch" forName="text3" refType="h" fact="0.41"/>
              <dgm:constr type="l" for="ch" forName="line3" refType="r" refFor="ch" refForName="text3"/>
              <dgm:constr type="ctrY" for="ch" forName="line3" refType="ctrY" refFor="ch" refForName="text3"/>
              <dgm:constr type="r" for="ch" forName="line3" refType="w" fact="0.375"/>
              <dgm:constr type="h" for="ch" forName="line3"/>
              <dgm:constr type="r" for="ch" forName="d3" refType="w" fact="0.606"/>
              <dgm:constr type="b" for="ch" forName="d3" refType="h" fact="0.735"/>
              <dgm:constr type="w" for="ch" forName="d3" refType="w" fact="0.231"/>
              <dgm:constr type="h" for="ch" forName="d3" refType="h" fact="0.325"/>
              <dgm:constr type="w" for="ch" forName="circle4" refType="w" fact="0.4667"/>
              <dgm:constr type="h" for="ch" forName="circle4" refType="w" refFor="ch" refForName="circle4"/>
              <dgm:constr type="ctrX" for="ch" forName="circle4" refType="ctrX" refFor="ch" refForName="circle1"/>
              <dgm:constr type="ctrY" for="ch" forName="circle4" refType="ctrY" refFor="ch" refForName="circle1"/>
              <dgm:constr type="w" for="ch" forName="text4" refType="w" fact="0.3"/>
              <dgm:constr type="h" for="ch" forName="text4" refType="h" fact="0.1324"/>
              <dgm:constr type="l" for="ch" forName="text4"/>
              <dgm:constr type="ctrY" for="ch" forName="text4" refType="h" fact="0.547"/>
              <dgm:constr type="l" for="ch" forName="line4" refType="r" refFor="ch" refForName="text4"/>
              <dgm:constr type="ctrY" for="ch" forName="line4" refType="ctrY" refFor="ch" refForName="text4"/>
              <dgm:constr type="r" for="ch" forName="line4" refType="w" fact="0.375"/>
              <dgm:constr type="h" for="ch" forName="line4"/>
              <dgm:constr type="r" for="ch" forName="d4" refType="w" fact="0.554"/>
              <dgm:constr type="b" for="ch" forName="d4" refType="h" fact="0.795"/>
              <dgm:constr type="w" for="ch" forName="d4" refType="w" fact="0.179"/>
              <dgm:constr type="h" for="ch" forName="d4" refType="h" fact="0.248"/>
              <dgm:constr type="w" for="ch" forName="circle5" refType="w" fact="0.6"/>
              <dgm:constr type="h" for="ch" forName="circle5" refType="w" refFor="ch" refForName="circle5"/>
              <dgm:constr type="ctrX" for="ch" forName="circle5" refType="ctrX" refFor="ch" refForName="circle1"/>
              <dgm:constr type="ctrY" for="ch" forName="circle5" refType="ctrY" refFor="ch" refForName="circle1"/>
              <dgm:constr type="w" for="ch" forName="text5" refType="w" fact="0.3"/>
              <dgm:constr type="h" for="ch" forName="text5" refType="h" fact="0.1324"/>
              <dgm:constr type="l" for="ch" forName="text5"/>
              <dgm:constr type="ctrY" for="ch" forName="text5" refType="h" fact="0.68"/>
              <dgm:constr type="l" for="ch" forName="line5" refType="r" refFor="ch" refForName="text5"/>
              <dgm:constr type="ctrY" for="ch" forName="line5" refType="ctrY" refFor="ch" refForName="text5"/>
              <dgm:constr type="r" for="ch" forName="line5" refType="w" fact="0.375"/>
              <dgm:constr type="h" for="ch" forName="line5"/>
              <dgm:constr type="r" for="ch" forName="d5" refType="w" fact="0.505"/>
              <dgm:constr type="b" for="ch" forName="d5" refType="h" fact="0.855"/>
              <dgm:constr type="w" for="ch" forName="d5" refType="w" fact="0.13"/>
              <dgm:constr type="h" for="ch" forName="d5" refType="h" fact="0.175"/>
            </dgm:constrLst>
          </dgm:if>
          <dgm:else name="Name18"/>
        </dgm:choose>
      </dgm:else>
    </dgm:choose>
    <dgm:ruleLst/>
    <dgm:forEach name="Name19" axis="ch" ptType="node" cnt="1">
      <dgm:layoutNode name="circle1" styleLbl="l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text1" styleLbl="revTx">
        <dgm:varLst>
          <dgm:bulletEnabled val="1"/>
        </dgm:varLst>
        <dgm:choose name="Name20">
          <dgm:if name="Name21" func="var" arg="dir" op="equ" val="norm">
            <dgm:choose name="Name22">
              <dgm:if name="Name23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24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25">
            <dgm:choose name="Name26">
              <dgm:if name="Name27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28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29">
          <dgm:if name="Name30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31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1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1" styleLbl="callout">
        <dgm:alg type="sp"/>
        <dgm:choose name="Name32">
          <dgm:if name="Name33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34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  <dgm:forEach name="Name35" axis="ch" ptType="node" st="2" cnt="1">
      <dgm:layoutNode name="circle2" styleLbl="lnNode1">
        <dgm:alg type="sp"/>
        <dgm:shape xmlns:r="http://schemas.openxmlformats.org/officeDocument/2006/relationships" type="ellipse" r:blip="" zOrderOff="-5">
          <dgm:adjLst/>
        </dgm:shape>
        <dgm:presOf/>
        <dgm:constrLst/>
        <dgm:ruleLst/>
      </dgm:layoutNode>
      <dgm:layoutNode name="text2" styleLbl="revTx">
        <dgm:varLst>
          <dgm:bulletEnabled val="1"/>
        </dgm:varLst>
        <dgm:choose name="Name36">
          <dgm:if name="Name37" func="var" arg="dir" op="equ" val="norm">
            <dgm:choose name="Name38">
              <dgm:if name="Name39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40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41">
            <dgm:choose name="Name42">
              <dgm:if name="Name43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44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45">
          <dgm:if name="Name46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47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2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2" styleLbl="callout">
        <dgm:alg type="sp"/>
        <dgm:choose name="Name48">
          <dgm:if name="Name49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50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  <dgm:forEach name="Name51" axis="ch" ptType="node" st="3" cnt="1">
      <dgm:layoutNode name="circle3" styleLbl="lnNode1">
        <dgm:alg type="sp"/>
        <dgm:shape xmlns:r="http://schemas.openxmlformats.org/officeDocument/2006/relationships" type="ellipse" r:blip="" zOrderOff="-10">
          <dgm:adjLst/>
        </dgm:shape>
        <dgm:presOf/>
        <dgm:constrLst/>
        <dgm:ruleLst/>
      </dgm:layoutNode>
      <dgm:layoutNode name="text3" styleLbl="revTx">
        <dgm:varLst>
          <dgm:bulletEnabled val="1"/>
        </dgm:varLst>
        <dgm:choose name="Name52">
          <dgm:if name="Name53" func="var" arg="dir" op="equ" val="norm">
            <dgm:choose name="Name54">
              <dgm:if name="Name55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56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57">
            <dgm:choose name="Name58">
              <dgm:if name="Name59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60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61">
          <dgm:if name="Name62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63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3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3" styleLbl="callout">
        <dgm:alg type="sp"/>
        <dgm:choose name="Name64">
          <dgm:if name="Name65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66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  <dgm:forEach name="Name67" axis="ch" ptType="node" st="4" cnt="1">
      <dgm:layoutNode name="circle4" styleLbl="lnNode1">
        <dgm:alg type="sp"/>
        <dgm:shape xmlns:r="http://schemas.openxmlformats.org/officeDocument/2006/relationships" type="ellipse" r:blip="" zOrderOff="-15">
          <dgm:adjLst/>
        </dgm:shape>
        <dgm:presOf/>
        <dgm:constrLst/>
        <dgm:ruleLst/>
      </dgm:layoutNode>
      <dgm:layoutNode name="text4" styleLbl="revTx">
        <dgm:varLst>
          <dgm:bulletEnabled val="1"/>
        </dgm:varLst>
        <dgm:choose name="Name68">
          <dgm:if name="Name69" func="var" arg="dir" op="equ" val="norm">
            <dgm:choose name="Name70">
              <dgm:if name="Name71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72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73">
            <dgm:choose name="Name74">
              <dgm:if name="Name75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76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77">
          <dgm:if name="Name78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79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4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4" styleLbl="callout">
        <dgm:alg type="sp"/>
        <dgm:choose name="Name80">
          <dgm:if name="Name81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82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  <dgm:forEach name="Name83" axis="ch" ptType="node" st="5" cnt="1">
      <dgm:layoutNode name="circle5" styleLbl="lnNode1">
        <dgm:alg type="sp"/>
        <dgm:shape xmlns:r="http://schemas.openxmlformats.org/officeDocument/2006/relationships" type="ellipse" r:blip="" zOrderOff="-20">
          <dgm:adjLst/>
        </dgm:shape>
        <dgm:presOf/>
        <dgm:constrLst/>
        <dgm:ruleLst/>
      </dgm:layoutNode>
      <dgm:layoutNode name="text5" styleLbl="revTx">
        <dgm:varLst>
          <dgm:bulletEnabled val="1"/>
        </dgm:varLst>
        <dgm:choose name="Name84">
          <dgm:if name="Name85" func="var" arg="dir" op="equ" val="norm">
            <dgm:choose name="Name86">
              <dgm:if name="Name87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88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89">
            <dgm:choose name="Name90">
              <dgm:if name="Name91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92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93">
          <dgm:if name="Name94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95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5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5" styleLbl="callout">
        <dgm:alg type="sp"/>
        <dgm:choose name="Name96">
          <dgm:if name="Name97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98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target1">
  <dgm:title val=""/>
  <dgm:desc val=""/>
  <dgm:catLst>
    <dgm:cat type="relationship" pri="25000"/>
    <dgm:cat type="convert" pri="20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resizeHandles val="exact"/>
    </dgm:varLst>
    <dgm:alg type="composite">
      <dgm:param type="ar" val="1.25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hoose name="Name2">
          <dgm:if name="Name3" axis="ch" ptType="node" func="cnt" op="equ" val="0">
            <dgm:constrLst/>
          </dgm:if>
          <dgm:if name="Name4" axis="ch" ptType="node" func="cnt" op="equ" val="1">
            <dgm:constrLst>
              <dgm:constr type="primFontSz" for="des" ptType="node" op="equ" val="65"/>
              <dgm:constr type="w" for="ch" forName="circle1" refType="w" fact="0.6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3125"/>
              <dgm:constr type="r" for="ch" forName="text1" refType="w"/>
              <dgm:constr type="t" for="ch" forName="text1"/>
              <dgm:constr type="l" for="ch" forName="line1" refType="w" fact="0.625"/>
              <dgm:constr type="ctrY" for="ch" forName="line1" refType="ctrY" refFor="ch" refForName="text1"/>
              <dgm:constr type="r" for="ch" forName="line1" refType="l" refFor="ch" refForName="text1"/>
              <dgm:constr type="h" for="ch" forName="line1"/>
              <dgm:constr type="l" for="ch" forName="d1" refType="w" fact="0.3"/>
              <dgm:constr type="b" for="ch" forName="d1" refType="h" fact="0.625"/>
              <dgm:constr type="w" for="ch" forName="d1" refType="w" fact="0.32475"/>
              <dgm:constr type="h" for="ch" forName="d1" refType="h" fact="0.469"/>
            </dgm:constrLst>
          </dgm:if>
          <dgm:if name="Name5" axis="ch" ptType="node" func="cnt" op="equ" val="2">
            <dgm:constrLst>
              <dgm:constr type="primFontSz" for="des" ptType="node" op="equ" val="65"/>
              <dgm:constr type="w" for="ch" forName="circle1" refType="w" fact="0.2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3125"/>
              <dgm:constr type="r" for="ch" forName="text1" refType="w"/>
              <dgm:constr type="t" for="ch" forName="text1"/>
              <dgm:constr type="l" for="ch" forName="line1" refType="w" fact="0.625"/>
              <dgm:constr type="ctrY" for="ch" forName="line1" refType="ctrY" refFor="ch" refForName="text1"/>
              <dgm:constr type="w" for="ch" forName="line1" refType="w" fact="0.075"/>
              <dgm:constr type="h" for="ch" forName="line1"/>
              <dgm:constr type="l" for="ch" forName="d1" refType="w" fact="0.3"/>
              <dgm:constr type="b" for="ch" forName="d1" refType="h" fact="0.625"/>
              <dgm:constr type="w" for="ch" forName="d1" refType="w" fact="0.32475"/>
              <dgm:constr type="h" for="ch" forName="d1" refType="h" fact="0.469"/>
              <dgm:constr type="w" for="ch" forName="circle2" refType="w" fact="0.6"/>
              <dgm:constr type="h" for="ch" forName="circle2" refType="w" refFor="ch" refForName="circle2"/>
              <dgm:constr type="ctrX" for="ch" forName="circle2" refType="w" fact="0.3"/>
              <dgm:constr type="ctrY" for="ch" forName="circle2" refType="h" fact="0.625"/>
              <dgm:constr type="w" for="ch" forName="text2" refType="w" fact="0.3"/>
              <dgm:constr type="h" for="ch" forName="text2" refType="h" fact="0.3125"/>
              <dgm:constr type="r" for="ch" forName="text2" refType="w"/>
              <dgm:constr type="t" for="ch" forName="text2" refType="b" refFor="ch" refForName="text1"/>
              <dgm:constr type="l" for="ch" forName="line2" refType="w" fact="0.625"/>
              <dgm:constr type="ctrY" for="ch" forName="line2" refType="ctrY" refFor="ch" refForName="text2"/>
              <dgm:constr type="w" for="ch" forName="line2" refType="w" fact="0.075"/>
              <dgm:constr type="h" for="ch" forName="line2"/>
              <dgm:constr type="l" for="ch" forName="d2" refType="w" fact="0.44325"/>
              <dgm:constr type="b" for="ch" forName="d2" refType="h" fact="0.7975"/>
              <dgm:constr type="w" for="ch" forName="d2" refType="w" fact="0.1815"/>
              <dgm:constr type="h" for="ch" forName="d2" refType="h" fact="0.3283"/>
            </dgm:constrLst>
          </dgm:if>
          <dgm:if name="Name6" axis="ch" ptType="node" func="cnt" op="equ" val="3">
            <dgm:constrLst>
              <dgm:constr type="primFontSz" for="des" ptType="node" op="equ" val="65"/>
              <dgm:constr type="w" for="ch" forName="circle1" refType="w" fact="0.12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21875"/>
              <dgm:constr type="r" for="ch" forName="text1" refType="w"/>
              <dgm:constr type="t" for="ch" forName="text1"/>
              <dgm:constr type="l" for="ch" forName="line1" refType="w" fact="0.625"/>
              <dgm:constr type="ctrY" for="ch" forName="line1" refType="ctrY" refFor="ch" refForName="text1"/>
              <dgm:constr type="w" for="ch" forName="line1" refType="w" fact="0.075"/>
              <dgm:constr type="h" for="ch" forName="line1"/>
              <dgm:constr type="l" for="ch" forName="d1" refType="w" fact="0.3"/>
              <dgm:constr type="b" for="ch" forName="d1" refType="h" fact="0.625"/>
              <dgm:constr type="w" for="ch" forName="d1" refType="w" fact="0.3247"/>
              <dgm:constr type="h" for="ch" forName="d1" refType="h" fact="0.5155"/>
              <dgm:constr type="w" for="ch" forName="circle2" refType="w" fact="0.36"/>
              <dgm:constr type="h" for="ch" forName="circle2" refType="w" refFor="ch" refForName="circle2"/>
              <dgm:constr type="ctrX" for="ch" forName="circle2" refType="w" fact="0.3"/>
              <dgm:constr type="ctrY" for="ch" forName="circle2" refType="h" fact="0.625"/>
              <dgm:constr type="w" for="ch" forName="text2" refType="w" fact="0.3"/>
              <dgm:constr type="h" for="ch" forName="text2" refType="h" fact="0.21875"/>
              <dgm:constr type="r" for="ch" forName="text2" refType="w"/>
              <dgm:constr type="t" for="ch" forName="text2" refType="b" refFor="ch" refForName="text1"/>
              <dgm:constr type="l" for="ch" forName="line2" refType="w" fact="0.625"/>
              <dgm:constr type="ctrY" for="ch" forName="line2" refType="ctrY" refFor="ch" refForName="text2"/>
              <dgm:constr type="w" for="ch" forName="line2" refType="w" fact="0.075"/>
              <dgm:constr type="h" for="ch" forName="line2"/>
              <dgm:constr type="l" for="ch" forName="d2" refType="w" fact="0.386"/>
              <dgm:constr type="b" for="ch" forName="d2" refType="h" fact="0.72969"/>
              <dgm:constr type="w" for="ch" forName="d2" refType="w" fact="0.2387"/>
              <dgm:constr type="h" for="ch" forName="d2" refType="h" fact="0.4017"/>
              <dgm:constr type="w" for="ch" forName="circle3" refType="w" fact="0.6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21875"/>
              <dgm:constr type="r" for="ch" forName="text3" refType="w"/>
              <dgm:constr type="t" for="ch" forName="text3" refType="b" refFor="ch" refForName="text2"/>
              <dgm:constr type="l" for="ch" forName="line3" refType="w" fact="0.625"/>
              <dgm:constr type="ctrY" for="ch" forName="line3" refType="ctrY" refFor="ch" refForName="text3"/>
              <dgm:constr type="w" for="ch" forName="line3" refType="w" fact="0.075"/>
              <dgm:constr type="h" for="ch" forName="line3"/>
              <dgm:constr type="l" for="ch" forName="d3" refType="w" fact="0.47175"/>
              <dgm:constr type="b" for="ch" forName="d3" refType="h" fact="0.83375"/>
              <dgm:constr type="w" for="ch" forName="d3" refType="w" fact="0.1527"/>
              <dgm:constr type="h" for="ch" forName="d3" refType="h" fact="0.287"/>
            </dgm:constrLst>
          </dgm:if>
          <dgm:if name="Name7" axis="ch" ptType="node" func="cnt" op="equ" val="4">
            <dgm:constrLst>
              <dgm:constr type="primFontSz" for="des" ptType="node" op="equ" val="65"/>
              <dgm:constr type="w" for="ch" forName="circle1" refType="w" fact="0.0857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17938"/>
              <dgm:constr type="r" for="ch" forName="text1" refType="w"/>
              <dgm:constr type="t" for="ch" forName="text1"/>
              <dgm:constr type="l" for="ch" forName="line1" refType="w" fact="0.625"/>
              <dgm:constr type="ctrY" for="ch" forName="line1" refType="ctrY" refFor="ch" refForName="text1"/>
              <dgm:constr type="w" for="ch" forName="line1" refType="w" fact="0.075"/>
              <dgm:constr type="h" for="ch" forName="line1"/>
              <dgm:constr type="l" for="ch" forName="d1" refType="w" fact="0.295"/>
              <dgm:constr type="b" for="ch" forName="d1" refType="h" fact="0.62"/>
              <dgm:constr type="w" for="ch" forName="d1" refType="w" fact="0.33"/>
              <dgm:constr type="h" for="ch" forName="d1" refType="h" fact="0.53"/>
              <dgm:constr type="w" for="ch" forName="circle2" refType="w" fact="0.2571"/>
              <dgm:constr type="h" for="ch" forName="circle2" refType="w" refFor="ch" refForName="circle2"/>
              <dgm:constr type="ctrX" for="ch" forName="circle2" refType="w" fact="0.3"/>
              <dgm:constr type="ctrY" for="ch" forName="circle2" refType="h" fact="0.625"/>
              <dgm:constr type="w" for="ch" forName="text2" refType="w" fact="0.3"/>
              <dgm:constr type="h" for="ch" forName="text2" refType="h" fact="0.17938"/>
              <dgm:constr type="r" for="ch" forName="text2" refType="w"/>
              <dgm:constr type="t" for="ch" forName="text2" refType="b" refFor="ch" refForName="text1"/>
              <dgm:constr type="l" for="ch" forName="line2" refType="w" fact="0.625"/>
              <dgm:constr type="ctrY" for="ch" forName="line2" refType="ctrY" refFor="ch" refForName="text2"/>
              <dgm:constr type="w" for="ch" forName="line2" refType="w" fact="0.075"/>
              <dgm:constr type="h" for="ch" forName="line2"/>
              <dgm:constr type="l" for="ch" forName="d2" refType="w" fact="0.36625"/>
              <dgm:constr type="b" for="ch" forName="d2" refType="h" fact="0.70438"/>
              <dgm:constr type="w" for="ch" forName="d2" refType="w" fact="0.2585"/>
              <dgm:constr type="h" for="ch" forName="d2" refType="h" fact="0.43525"/>
              <dgm:constr type="w" for="ch" forName="circle3" refType="w" fact="0.4285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17938"/>
              <dgm:constr type="r" for="ch" forName="text3" refType="w"/>
              <dgm:constr type="t" for="ch" forName="text3" refType="b" refFor="ch" refForName="text2"/>
              <dgm:constr type="l" for="ch" forName="line3" refType="w" fact="0.625"/>
              <dgm:constr type="ctrY" for="ch" forName="line3" refType="ctrY" refFor="ch" refForName="text3"/>
              <dgm:constr type="w" for="ch" forName="line3" refType="w" fact="0.075"/>
              <dgm:constr type="h" for="ch" forName="line3"/>
              <dgm:constr type="l" for="ch" forName="d3" refType="w" fact="0.4255"/>
              <dgm:constr type="b" for="ch" forName="d3" refType="h" fact="0.78031"/>
              <dgm:constr type="w" for="ch" forName="d3" refType="w" fact="0.1995"/>
              <dgm:constr type="h" for="ch" forName="d3" refType="h" fact="0.332"/>
              <dgm:constr type="w" for="ch" forName="circle4" refType="w" fact="0.6"/>
              <dgm:constr type="h" for="ch" forName="circle4" refType="w" refFor="ch" refForName="circle4"/>
              <dgm:constr type="ctrX" for="ch" forName="circle4" refType="ctrX" refFor="ch" refForName="circle1"/>
              <dgm:constr type="ctrY" for="ch" forName="circle4" refType="ctrY" refFor="ch" refForName="circle1"/>
              <dgm:constr type="w" for="ch" forName="text4" refType="w" fact="0.3"/>
              <dgm:constr type="h" for="ch" forName="text4" refType="h" fact="0.17938"/>
              <dgm:constr type="r" for="ch" forName="text4" refType="w"/>
              <dgm:constr type="t" for="ch" forName="text4" refType="b" refFor="ch" refForName="text3"/>
              <dgm:constr type="l" for="ch" forName="line4" refType="w" fact="0.625"/>
              <dgm:constr type="ctrY" for="ch" forName="line4" refType="ctrY" refFor="ch" refForName="text4"/>
              <dgm:constr type="w" for="ch" forName="line4" refType="w" fact="0.075"/>
              <dgm:constr type="h" for="ch" forName="line4"/>
              <dgm:constr type="l" for="ch" forName="d4" refType="w" fact="0.48525"/>
              <dgm:constr type="b" for="ch" forName="d4" refType="h" fact="0.85594"/>
              <dgm:constr type="w" for="ch" forName="d4" refType="w" fact="0.1394"/>
              <dgm:constr type="h" for="ch" forName="d4" refType="h" fact="0.2282"/>
            </dgm:constrLst>
          </dgm:if>
          <dgm:if name="Name8" axis="ch" ptType="node" func="cnt" op="gte" val="5">
            <dgm:constrLst>
              <dgm:constr type="primFontSz" for="des" ptType="node" op="equ" val="65"/>
              <dgm:constr type="w" for="ch" forName="circle1" refType="w" fact="0.0667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1324"/>
              <dgm:constr type="r" for="ch" forName="text1" refType="w"/>
              <dgm:constr type="ctrY" for="ch" forName="text1" refType="h" fact="0.13"/>
              <dgm:constr type="l" for="ch" forName="line1" refType="w" fact="0.625"/>
              <dgm:constr type="ctrY" for="ch" forName="line1" refType="ctrY" refFor="ch" refForName="text1"/>
              <dgm:constr type="w" for="ch" forName="line1" refType="w" fact="0.075"/>
              <dgm:constr type="h" for="ch" forName="line1"/>
              <dgm:constr type="l" for="ch" forName="d1" refType="w" fact="0.3"/>
              <dgm:constr type="b" for="ch" forName="d1" refType="h" fact="0.625"/>
              <dgm:constr type="w" for="ch" forName="d1" refType="w" fact="0.3245"/>
              <dgm:constr type="h" for="ch" forName="d1" refType="h" fact="0.495"/>
              <dgm:constr type="w" for="ch" forName="circle2" refType="w" fact="0.2"/>
              <dgm:constr type="h" for="ch" forName="circle2" refType="w" refFor="ch" refForName="circle2"/>
              <dgm:constr type="ctrX" for="ch" forName="circle2" refType="w" fact="0.3"/>
              <dgm:constr type="ctrY" for="ch" forName="circle2" refType="h" fact="0.625"/>
              <dgm:constr type="w" for="ch" forName="text2" refType="w" fact="0.3"/>
              <dgm:constr type="h" for="ch" forName="text2" refType="h" fact="0.1324"/>
              <dgm:constr type="r" for="ch" forName="text2" refType="w"/>
              <dgm:constr type="ctrY" for="ch" forName="text2" refType="h" fact="0.27"/>
              <dgm:constr type="l" for="ch" forName="line2" refType="w" fact="0.625"/>
              <dgm:constr type="ctrY" for="ch" forName="line2" refType="ctrY" refFor="ch" refForName="text2"/>
              <dgm:constr type="w" for="ch" forName="line2" refType="w" fact="0.075"/>
              <dgm:constr type="h" for="ch" forName="line2"/>
              <dgm:constr type="l" for="ch" forName="d2" refType="w" fact="0.3498"/>
              <dgm:constr type="b" for="ch" forName="d2" refType="h" fact="0.682"/>
              <dgm:constr type="w" for="ch" forName="d2" refType="w" fact="0.275"/>
              <dgm:constr type="h" for="ch" forName="d2" refType="h" fact="0.41215"/>
              <dgm:constr type="w" for="ch" forName="circle3" refType="w" fact="0.3334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1324"/>
              <dgm:constr type="r" for="ch" forName="text3" refType="w"/>
              <dgm:constr type="ctrY" for="ch" forName="text3" refType="h" fact="0.41"/>
              <dgm:constr type="l" for="ch" forName="line3" refType="w" fact="0.625"/>
              <dgm:constr type="ctrY" for="ch" forName="line3" refType="ctrY" refFor="ch" refForName="text3"/>
              <dgm:constr type="w" for="ch" forName="line3" refType="w" fact="0.075"/>
              <dgm:constr type="h" for="ch" forName="line3"/>
              <dgm:constr type="l" for="ch" forName="d3" refType="w" fact="0.394"/>
              <dgm:constr type="b" for="ch" forName="d3" refType="h" fact="0.735"/>
              <dgm:constr type="w" for="ch" forName="d3" refType="w" fact="0.231"/>
              <dgm:constr type="h" for="ch" forName="d3" refType="h" fact="0.325"/>
              <dgm:constr type="w" for="ch" forName="circle4" refType="w" fact="0.4667"/>
              <dgm:constr type="h" for="ch" forName="circle4" refType="w" refFor="ch" refForName="circle4"/>
              <dgm:constr type="ctrX" for="ch" forName="circle4" refType="ctrX" refFor="ch" refForName="circle1"/>
              <dgm:constr type="ctrY" for="ch" forName="circle4" refType="ctrY" refFor="ch" refForName="circle1"/>
              <dgm:constr type="w" for="ch" forName="text4" refType="w" fact="0.3"/>
              <dgm:constr type="h" for="ch" forName="text4" refType="h" fact="0.1324"/>
              <dgm:constr type="r" for="ch" forName="text4" refType="w"/>
              <dgm:constr type="ctrY" for="ch" forName="text4" refType="h" fact="0.547"/>
              <dgm:constr type="l" for="ch" forName="line4" refType="w" fact="0.625"/>
              <dgm:constr type="ctrY" for="ch" forName="line4" refType="ctrY" refFor="ch" refForName="text4"/>
              <dgm:constr type="w" for="ch" forName="line4" refType="w" fact="0.075"/>
              <dgm:constr type="h" for="ch" forName="line4"/>
              <dgm:constr type="l" for="ch" forName="d4" refType="w" fact="0.446"/>
              <dgm:constr type="b" for="ch" forName="d4" refType="h" fact="0.795"/>
              <dgm:constr type="w" for="ch" forName="d4" refType="w" fact="0.179"/>
              <dgm:constr type="h" for="ch" forName="d4" refType="h" fact="0.248"/>
              <dgm:constr type="w" for="ch" forName="circle5" refType="w" fact="0.6"/>
              <dgm:constr type="h" for="ch" forName="circle5" refType="w" refFor="ch" refForName="circle5"/>
              <dgm:constr type="ctrX" for="ch" forName="circle5" refType="ctrX" refFor="ch" refForName="circle1"/>
              <dgm:constr type="ctrY" for="ch" forName="circle5" refType="ctrY" refFor="ch" refForName="circle1"/>
              <dgm:constr type="w" for="ch" forName="text5" refType="w" fact="0.3"/>
              <dgm:constr type="h" for="ch" forName="text5" refType="h" fact="0.1324"/>
              <dgm:constr type="r" for="ch" forName="text5" refType="w"/>
              <dgm:constr type="ctrY" for="ch" forName="text5" refType="h" fact="0.68"/>
              <dgm:constr type="l" for="ch" forName="line5" refType="w" fact="0.625"/>
              <dgm:constr type="ctrY" for="ch" forName="line5" refType="ctrY" refFor="ch" refForName="text5"/>
              <dgm:constr type="w" for="ch" forName="line5" refType="w" fact="0.075"/>
              <dgm:constr type="h" for="ch" forName="line5"/>
              <dgm:constr type="l" for="ch" forName="d5" refType="w" fact="0.495"/>
              <dgm:constr type="b" for="ch" forName="d5" refType="h" fact="0.855"/>
              <dgm:constr type="w" for="ch" forName="d5" refType="w" fact="0.13"/>
              <dgm:constr type="h" for="ch" forName="d5" refType="h" fact="0.175"/>
            </dgm:constrLst>
          </dgm:if>
          <dgm:else name="Name9"/>
        </dgm:choose>
      </dgm:if>
      <dgm:else name="Name10">
        <dgm:choose name="Name11">
          <dgm:if name="Name12" axis="ch" ptType="node" func="cnt" op="equ" val="0">
            <dgm:constrLst/>
          </dgm:if>
          <dgm:if name="Name13" axis="ch" ptType="node" func="cnt" op="equ" val="1">
            <dgm:constrLst>
              <dgm:constr type="primFontSz" for="des" ptType="node" op="equ" val="65"/>
              <dgm:constr type="w" for="ch" forName="circle1" refType="w" fact="0.6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3125"/>
              <dgm:constr type="l" for="ch" forName="text1"/>
              <dgm:constr type="t" for="ch" forName="text1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"/>
              <dgm:constr type="b" for="ch" forName="d1" refType="h" fact="0.625"/>
              <dgm:constr type="w" for="ch" forName="d1" refType="w" fact="0.32475"/>
              <dgm:constr type="h" for="ch" forName="d1" refType="h" fact="0.469"/>
            </dgm:constrLst>
          </dgm:if>
          <dgm:if name="Name14" axis="ch" ptType="node" func="cnt" op="equ" val="2">
            <dgm:constrLst>
              <dgm:constr type="primFontSz" for="des" ptType="node" op="equ" val="65"/>
              <dgm:constr type="w" for="ch" forName="circle1" refType="w" fact="0.2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3125"/>
              <dgm:constr type="l" for="ch" forName="text1"/>
              <dgm:constr type="t" for="ch" forName="text1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"/>
              <dgm:constr type="b" for="ch" forName="d1" refType="h" fact="0.625"/>
              <dgm:constr type="w" for="ch" forName="d1" refType="w" fact="0.32475"/>
              <dgm:constr type="h" for="ch" forName="d1" refType="h" fact="0.469"/>
              <dgm:constr type="w" for="ch" forName="circle2" refType="w" fact="0.6"/>
              <dgm:constr type="h" for="ch" forName="circle2" refType="w" refFor="ch" refForName="circle2"/>
              <dgm:constr type="ctrX" for="ch" forName="circle2" refType="w" fact="0.7"/>
              <dgm:constr type="ctrY" for="ch" forName="circle2" refType="h" fact="0.625"/>
              <dgm:constr type="w" for="ch" forName="text2" refType="w" fact="0.3"/>
              <dgm:constr type="h" for="ch" forName="text2" refType="h" fact="0.3125"/>
              <dgm:constr type="l" for="ch" forName="text2"/>
              <dgm:constr type="t" for="ch" forName="text2" refType="b" refFor="ch" refForName="text1"/>
              <dgm:constr type="l" for="ch" forName="line2" refType="r" refFor="ch" refForName="text2"/>
              <dgm:constr type="ctrY" for="ch" forName="line2" refType="ctrY" refFor="ch" refForName="text2"/>
              <dgm:constr type="r" for="ch" forName="line2" refType="w" fact="0.375"/>
              <dgm:constr type="h" for="ch" forName="line2"/>
              <dgm:constr type="r" for="ch" forName="d2" refType="w" fact="0.55675"/>
              <dgm:constr type="b" for="ch" forName="d2" refType="h" fact="0.7975"/>
              <dgm:constr type="w" for="ch" forName="d2" refType="w" fact="0.1815"/>
              <dgm:constr type="h" for="ch" forName="d2" refType="h" fact="0.3283"/>
            </dgm:constrLst>
          </dgm:if>
          <dgm:if name="Name15" axis="ch" ptType="node" func="cnt" op="equ" val="3">
            <dgm:constrLst>
              <dgm:constr type="primFontSz" for="des" ptType="node" op="equ" val="65"/>
              <dgm:constr type="w" for="ch" forName="circle1" refType="w" fact="0.12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21875"/>
              <dgm:constr type="l" for="ch" forName="text1"/>
              <dgm:constr type="t" for="ch" forName="text1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"/>
              <dgm:constr type="b" for="ch" forName="d1" refType="h" fact="0.625"/>
              <dgm:constr type="w" for="ch" forName="d1" refType="w" fact="0.3247"/>
              <dgm:constr type="h" for="ch" forName="d1" refType="h" fact="0.5155"/>
              <dgm:constr type="w" for="ch" forName="circle2" refType="w" fact="0.36"/>
              <dgm:constr type="h" for="ch" forName="circle2" refType="w" refFor="ch" refForName="circle2"/>
              <dgm:constr type="ctrX" for="ch" forName="circle2" refType="w" fact="0.7"/>
              <dgm:constr type="ctrY" for="ch" forName="circle2" refType="h" fact="0.625"/>
              <dgm:constr type="w" for="ch" forName="text2" refType="w" fact="0.3"/>
              <dgm:constr type="h" for="ch" forName="text2" refType="h" fact="0.21875"/>
              <dgm:constr type="l" for="ch" forName="text2"/>
              <dgm:constr type="t" for="ch" forName="text2" refType="b" refFor="ch" refForName="text1"/>
              <dgm:constr type="l" for="ch" forName="line2" refType="r" refFor="ch" refForName="text2"/>
              <dgm:constr type="ctrY" for="ch" forName="line2" refType="ctrY" refFor="ch" refForName="text2"/>
              <dgm:constr type="r" for="ch" forName="line2" refType="w" fact="0.375"/>
              <dgm:constr type="h" for="ch" forName="line2"/>
              <dgm:constr type="r" for="ch" forName="d2" refType="w" fact="0.614"/>
              <dgm:constr type="b" for="ch" forName="d2" refType="h" fact="0.72969"/>
              <dgm:constr type="w" for="ch" forName="d2" refType="w" fact="0.2387"/>
              <dgm:constr type="h" for="ch" forName="d2" refType="h" fact="0.4017"/>
              <dgm:constr type="w" for="ch" forName="circle3" refType="w" fact="0.6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21875"/>
              <dgm:constr type="l" for="ch" forName="text3"/>
              <dgm:constr type="t" for="ch" forName="text3" refType="b" refFor="ch" refForName="text2"/>
              <dgm:constr type="l" for="ch" forName="line3" refType="r" refFor="ch" refForName="text3"/>
              <dgm:constr type="ctrY" for="ch" forName="line3" refType="ctrY" refFor="ch" refForName="text3"/>
              <dgm:constr type="r" for="ch" forName="line3" refType="w" fact="0.375"/>
              <dgm:constr type="h" for="ch" forName="line3"/>
              <dgm:constr type="r" for="ch" forName="d3" refType="w" fact="0.52825"/>
              <dgm:constr type="b" for="ch" forName="d3" refType="h" fact="0.83375"/>
              <dgm:constr type="w" for="ch" forName="d3" refType="w" fact="0.1527"/>
              <dgm:constr type="h" for="ch" forName="d3" refType="h" fact="0.287"/>
            </dgm:constrLst>
          </dgm:if>
          <dgm:if name="Name16" axis="ch" ptType="node" func="cnt" op="equ" val="4">
            <dgm:constrLst>
              <dgm:constr type="primFontSz" for="des" ptType="node" op="equ" val="65"/>
              <dgm:constr type="w" for="ch" forName="circle1" refType="w" fact="0.0857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17938"/>
              <dgm:constr type="l" for="ch" forName="text1"/>
              <dgm:constr type="t" for="ch" forName="text1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05"/>
              <dgm:constr type="b" for="ch" forName="d1" refType="h" fact="0.62"/>
              <dgm:constr type="w" for="ch" forName="d1" refType="w" fact="0.33"/>
              <dgm:constr type="h" for="ch" forName="d1" refType="h" fact="0.53"/>
              <dgm:constr type="w" for="ch" forName="circle2" refType="w" fact="0.2571"/>
              <dgm:constr type="h" for="ch" forName="circle2" refType="w" refFor="ch" refForName="circle2"/>
              <dgm:constr type="ctrX" for="ch" forName="circle2" refType="w" fact="0.7"/>
              <dgm:constr type="ctrY" for="ch" forName="circle2" refType="h" fact="0.625"/>
              <dgm:constr type="w" for="ch" forName="text2" refType="w" fact="0.3"/>
              <dgm:constr type="h" for="ch" forName="text2" refType="h" fact="0.17938"/>
              <dgm:constr type="l" for="ch" forName="text2"/>
              <dgm:constr type="t" for="ch" forName="text2" refType="b" refFor="ch" refForName="text1"/>
              <dgm:constr type="l" for="ch" forName="line2" refType="r" refFor="ch" refForName="text2"/>
              <dgm:constr type="ctrY" for="ch" forName="line2" refType="ctrY" refFor="ch" refForName="text2"/>
              <dgm:constr type="r" for="ch" forName="line2" refType="w" fact="0.375"/>
              <dgm:constr type="h" for="ch" forName="line2"/>
              <dgm:constr type="r" for="ch" forName="d2" refType="w" fact="0.63375"/>
              <dgm:constr type="b" for="ch" forName="d2" refType="h" fact="0.70438"/>
              <dgm:constr type="w" for="ch" forName="d2" refType="w" fact="0.2585"/>
              <dgm:constr type="h" for="ch" forName="d2" refType="h" fact="0.43525"/>
              <dgm:constr type="w" for="ch" forName="circle3" refType="w" fact="0.4285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17938"/>
              <dgm:constr type="l" for="ch" forName="text3"/>
              <dgm:constr type="t" for="ch" forName="text3" refType="b" refFor="ch" refForName="text2"/>
              <dgm:constr type="l" for="ch" forName="line3" refType="r" refFor="ch" refForName="text3"/>
              <dgm:constr type="ctrY" for="ch" forName="line3" refType="ctrY" refFor="ch" refForName="text3"/>
              <dgm:constr type="r" for="ch" forName="line3" refType="w" fact="0.375"/>
              <dgm:constr type="h" for="ch" forName="line3"/>
              <dgm:constr type="r" for="ch" forName="d3" refType="w" fact="0.5745"/>
              <dgm:constr type="b" for="ch" forName="d3" refType="h" fact="0.78031"/>
              <dgm:constr type="w" for="ch" forName="d3" refType="w" fact="0.1995"/>
              <dgm:constr type="h" for="ch" forName="d3" refType="h" fact="0.332"/>
              <dgm:constr type="w" for="ch" forName="circle4" refType="w" fact="0.6"/>
              <dgm:constr type="h" for="ch" forName="circle4" refType="w" refFor="ch" refForName="circle4"/>
              <dgm:constr type="ctrX" for="ch" forName="circle4" refType="ctrX" refFor="ch" refForName="circle1"/>
              <dgm:constr type="ctrY" for="ch" forName="circle4" refType="ctrY" refFor="ch" refForName="circle1"/>
              <dgm:constr type="w" for="ch" forName="text4" refType="w" fact="0.3"/>
              <dgm:constr type="h" for="ch" forName="text4" refType="h" fact="0.17938"/>
              <dgm:constr type="l" for="ch" forName="text4"/>
              <dgm:constr type="t" for="ch" forName="text4" refType="b" refFor="ch" refForName="text3"/>
              <dgm:constr type="l" for="ch" forName="line4" refType="r" refFor="ch" refForName="text4"/>
              <dgm:constr type="ctrY" for="ch" forName="line4" refType="ctrY" refFor="ch" refForName="text4"/>
              <dgm:constr type="r" for="ch" forName="line4" refType="w" fact="0.375"/>
              <dgm:constr type="h" for="ch" forName="line4"/>
              <dgm:constr type="r" for="ch" forName="d4" refType="w" fact="0.51475"/>
              <dgm:constr type="b" for="ch" forName="d4" refType="h" fact="0.85594"/>
              <dgm:constr type="w" for="ch" forName="d4" refType="w" fact="0.1394"/>
              <dgm:constr type="h" for="ch" forName="d4" refType="h" fact="0.2282"/>
            </dgm:constrLst>
          </dgm:if>
          <dgm:if name="Name17" axis="ch" ptType="node" func="cnt" op="gte" val="5">
            <dgm:constrLst>
              <dgm:constr type="primFontSz" for="des" ptType="node" op="equ" val="65"/>
              <dgm:constr type="w" for="ch" forName="circle1" refType="w" fact="0.0667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1324"/>
              <dgm:constr type="l" for="ch" forName="text1"/>
              <dgm:constr type="ctrY" for="ch" forName="text1" refType="h" fact="0.13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"/>
              <dgm:constr type="b" for="ch" forName="d1" refType="h" fact="0.625"/>
              <dgm:constr type="w" for="ch" forName="d1" refType="w" fact="0.3245"/>
              <dgm:constr type="h" for="ch" forName="d1" refType="h" fact="0.495"/>
              <dgm:constr type="w" for="ch" forName="circle2" refType="w" fact="0.2"/>
              <dgm:constr type="h" for="ch" forName="circle2" refType="w" refFor="ch" refForName="circle2"/>
              <dgm:constr type="ctrX" for="ch" forName="circle2" refType="w" fact="0.7"/>
              <dgm:constr type="ctrY" for="ch" forName="circle2" refType="h" fact="0.625"/>
              <dgm:constr type="w" for="ch" forName="text2" refType="w" fact="0.3"/>
              <dgm:constr type="h" for="ch" forName="text2" refType="h" fact="0.1324"/>
              <dgm:constr type="l" for="ch" forName="text2"/>
              <dgm:constr type="ctrY" for="ch" forName="text2" refType="h" fact="0.27"/>
              <dgm:constr type="l" for="ch" forName="line2" refType="r" refFor="ch" refForName="text2"/>
              <dgm:constr type="ctrY" for="ch" forName="line2" refType="ctrY" refFor="ch" refForName="text2"/>
              <dgm:constr type="r" for="ch" forName="line2" refType="w" fact="0.375"/>
              <dgm:constr type="h" for="ch" forName="line2"/>
              <dgm:constr type="r" for="ch" forName="d2" refType="w" fact="0.6502"/>
              <dgm:constr type="b" for="ch" forName="d2" refType="h" fact="0.682"/>
              <dgm:constr type="w" for="ch" forName="d2" refType="w" fact="0.275"/>
              <dgm:constr type="h" for="ch" forName="d2" refType="h" fact="0.41215"/>
              <dgm:constr type="w" for="ch" forName="circle3" refType="w" fact="0.3334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1324"/>
              <dgm:constr type="l" for="ch" forName="text3"/>
              <dgm:constr type="ctrY" for="ch" forName="text3" refType="h" fact="0.41"/>
              <dgm:constr type="l" for="ch" forName="line3" refType="r" refFor="ch" refForName="text3"/>
              <dgm:constr type="ctrY" for="ch" forName="line3" refType="ctrY" refFor="ch" refForName="text3"/>
              <dgm:constr type="r" for="ch" forName="line3" refType="w" fact="0.375"/>
              <dgm:constr type="h" for="ch" forName="line3"/>
              <dgm:constr type="r" for="ch" forName="d3" refType="w" fact="0.606"/>
              <dgm:constr type="b" for="ch" forName="d3" refType="h" fact="0.735"/>
              <dgm:constr type="w" for="ch" forName="d3" refType="w" fact="0.231"/>
              <dgm:constr type="h" for="ch" forName="d3" refType="h" fact="0.325"/>
              <dgm:constr type="w" for="ch" forName="circle4" refType="w" fact="0.4667"/>
              <dgm:constr type="h" for="ch" forName="circle4" refType="w" refFor="ch" refForName="circle4"/>
              <dgm:constr type="ctrX" for="ch" forName="circle4" refType="ctrX" refFor="ch" refForName="circle1"/>
              <dgm:constr type="ctrY" for="ch" forName="circle4" refType="ctrY" refFor="ch" refForName="circle1"/>
              <dgm:constr type="w" for="ch" forName="text4" refType="w" fact="0.3"/>
              <dgm:constr type="h" for="ch" forName="text4" refType="h" fact="0.1324"/>
              <dgm:constr type="l" for="ch" forName="text4"/>
              <dgm:constr type="ctrY" for="ch" forName="text4" refType="h" fact="0.547"/>
              <dgm:constr type="l" for="ch" forName="line4" refType="r" refFor="ch" refForName="text4"/>
              <dgm:constr type="ctrY" for="ch" forName="line4" refType="ctrY" refFor="ch" refForName="text4"/>
              <dgm:constr type="r" for="ch" forName="line4" refType="w" fact="0.375"/>
              <dgm:constr type="h" for="ch" forName="line4"/>
              <dgm:constr type="r" for="ch" forName="d4" refType="w" fact="0.554"/>
              <dgm:constr type="b" for="ch" forName="d4" refType="h" fact="0.795"/>
              <dgm:constr type="w" for="ch" forName="d4" refType="w" fact="0.179"/>
              <dgm:constr type="h" for="ch" forName="d4" refType="h" fact="0.248"/>
              <dgm:constr type="w" for="ch" forName="circle5" refType="w" fact="0.6"/>
              <dgm:constr type="h" for="ch" forName="circle5" refType="w" refFor="ch" refForName="circle5"/>
              <dgm:constr type="ctrX" for="ch" forName="circle5" refType="ctrX" refFor="ch" refForName="circle1"/>
              <dgm:constr type="ctrY" for="ch" forName="circle5" refType="ctrY" refFor="ch" refForName="circle1"/>
              <dgm:constr type="w" for="ch" forName="text5" refType="w" fact="0.3"/>
              <dgm:constr type="h" for="ch" forName="text5" refType="h" fact="0.1324"/>
              <dgm:constr type="l" for="ch" forName="text5"/>
              <dgm:constr type="ctrY" for="ch" forName="text5" refType="h" fact="0.68"/>
              <dgm:constr type="l" for="ch" forName="line5" refType="r" refFor="ch" refForName="text5"/>
              <dgm:constr type="ctrY" for="ch" forName="line5" refType="ctrY" refFor="ch" refForName="text5"/>
              <dgm:constr type="r" for="ch" forName="line5" refType="w" fact="0.375"/>
              <dgm:constr type="h" for="ch" forName="line5"/>
              <dgm:constr type="r" for="ch" forName="d5" refType="w" fact="0.505"/>
              <dgm:constr type="b" for="ch" forName="d5" refType="h" fact="0.855"/>
              <dgm:constr type="w" for="ch" forName="d5" refType="w" fact="0.13"/>
              <dgm:constr type="h" for="ch" forName="d5" refType="h" fact="0.175"/>
            </dgm:constrLst>
          </dgm:if>
          <dgm:else name="Name18"/>
        </dgm:choose>
      </dgm:else>
    </dgm:choose>
    <dgm:ruleLst/>
    <dgm:forEach name="Name19" axis="ch" ptType="node" cnt="1">
      <dgm:layoutNode name="circle1" styleLbl="l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text1" styleLbl="revTx">
        <dgm:varLst>
          <dgm:bulletEnabled val="1"/>
        </dgm:varLst>
        <dgm:choose name="Name20">
          <dgm:if name="Name21" func="var" arg="dir" op="equ" val="norm">
            <dgm:choose name="Name22">
              <dgm:if name="Name23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24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25">
            <dgm:choose name="Name26">
              <dgm:if name="Name27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28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29">
          <dgm:if name="Name30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31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1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1" styleLbl="callout">
        <dgm:alg type="sp"/>
        <dgm:choose name="Name32">
          <dgm:if name="Name33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34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  <dgm:forEach name="Name35" axis="ch" ptType="node" st="2" cnt="1">
      <dgm:layoutNode name="circle2" styleLbl="lnNode1">
        <dgm:alg type="sp"/>
        <dgm:shape xmlns:r="http://schemas.openxmlformats.org/officeDocument/2006/relationships" type="ellipse" r:blip="" zOrderOff="-5">
          <dgm:adjLst/>
        </dgm:shape>
        <dgm:presOf/>
        <dgm:constrLst/>
        <dgm:ruleLst/>
      </dgm:layoutNode>
      <dgm:layoutNode name="text2" styleLbl="revTx">
        <dgm:varLst>
          <dgm:bulletEnabled val="1"/>
        </dgm:varLst>
        <dgm:choose name="Name36">
          <dgm:if name="Name37" func="var" arg="dir" op="equ" val="norm">
            <dgm:choose name="Name38">
              <dgm:if name="Name39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40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41">
            <dgm:choose name="Name42">
              <dgm:if name="Name43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44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45">
          <dgm:if name="Name46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47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2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2" styleLbl="callout">
        <dgm:alg type="sp"/>
        <dgm:choose name="Name48">
          <dgm:if name="Name49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50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  <dgm:forEach name="Name51" axis="ch" ptType="node" st="3" cnt="1">
      <dgm:layoutNode name="circle3" styleLbl="lnNode1">
        <dgm:alg type="sp"/>
        <dgm:shape xmlns:r="http://schemas.openxmlformats.org/officeDocument/2006/relationships" type="ellipse" r:blip="" zOrderOff="-10">
          <dgm:adjLst/>
        </dgm:shape>
        <dgm:presOf/>
        <dgm:constrLst/>
        <dgm:ruleLst/>
      </dgm:layoutNode>
      <dgm:layoutNode name="text3" styleLbl="revTx">
        <dgm:varLst>
          <dgm:bulletEnabled val="1"/>
        </dgm:varLst>
        <dgm:choose name="Name52">
          <dgm:if name="Name53" func="var" arg="dir" op="equ" val="norm">
            <dgm:choose name="Name54">
              <dgm:if name="Name55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56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57">
            <dgm:choose name="Name58">
              <dgm:if name="Name59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60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61">
          <dgm:if name="Name62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63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3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3" styleLbl="callout">
        <dgm:alg type="sp"/>
        <dgm:choose name="Name64">
          <dgm:if name="Name65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66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  <dgm:forEach name="Name67" axis="ch" ptType="node" st="4" cnt="1">
      <dgm:layoutNode name="circle4" styleLbl="lnNode1">
        <dgm:alg type="sp"/>
        <dgm:shape xmlns:r="http://schemas.openxmlformats.org/officeDocument/2006/relationships" type="ellipse" r:blip="" zOrderOff="-15">
          <dgm:adjLst/>
        </dgm:shape>
        <dgm:presOf/>
        <dgm:constrLst/>
        <dgm:ruleLst/>
      </dgm:layoutNode>
      <dgm:layoutNode name="text4" styleLbl="revTx">
        <dgm:varLst>
          <dgm:bulletEnabled val="1"/>
        </dgm:varLst>
        <dgm:choose name="Name68">
          <dgm:if name="Name69" func="var" arg="dir" op="equ" val="norm">
            <dgm:choose name="Name70">
              <dgm:if name="Name71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72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73">
            <dgm:choose name="Name74">
              <dgm:if name="Name75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76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77">
          <dgm:if name="Name78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79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4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4" styleLbl="callout">
        <dgm:alg type="sp"/>
        <dgm:choose name="Name80">
          <dgm:if name="Name81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82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  <dgm:forEach name="Name83" axis="ch" ptType="node" st="5" cnt="1">
      <dgm:layoutNode name="circle5" styleLbl="lnNode1">
        <dgm:alg type="sp"/>
        <dgm:shape xmlns:r="http://schemas.openxmlformats.org/officeDocument/2006/relationships" type="ellipse" r:blip="" zOrderOff="-20">
          <dgm:adjLst/>
        </dgm:shape>
        <dgm:presOf/>
        <dgm:constrLst/>
        <dgm:ruleLst/>
      </dgm:layoutNode>
      <dgm:layoutNode name="text5" styleLbl="revTx">
        <dgm:varLst>
          <dgm:bulletEnabled val="1"/>
        </dgm:varLst>
        <dgm:choose name="Name84">
          <dgm:if name="Name85" func="var" arg="dir" op="equ" val="norm">
            <dgm:choose name="Name86">
              <dgm:if name="Name87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88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89">
            <dgm:choose name="Name90">
              <dgm:if name="Name91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92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93">
          <dgm:if name="Name94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95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5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5" styleLbl="callout">
        <dgm:alg type="sp"/>
        <dgm:choose name="Name96">
          <dgm:if name="Name97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98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arrow5">
  <dgm:title val=""/>
  <dgm:desc val=""/>
  <dgm:catLst>
    <dgm:cat type="relationship" pri="6000"/>
    <dgm:cat type="process" pri="3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ch" ptType="node" func="cnt" op="equ" val="2">
        <dgm:choose name="Name2">
          <dgm:if name="Name3" func="var" arg="dir" op="equ" val="norm">
            <dgm:alg type="cycle">
              <dgm:param type="rotPath" val="alongPath"/>
              <dgm:param type="stAng" val="270"/>
            </dgm:alg>
          </dgm:if>
          <dgm:else name="Name4">
            <dgm:alg type="cycle">
              <dgm:param type="rotPath" val="alongPath"/>
              <dgm:param type="stAng" val="90"/>
              <dgm:param type="spanAng" val="-360"/>
            </dgm:alg>
          </dgm:else>
        </dgm:choose>
      </dgm:if>
      <dgm:else name="Name5">
        <dgm:choose name="Name6">
          <dgm:if name="Name7" func="var" arg="dir" op="equ" val="norm">
            <dgm:alg type="cycle">
              <dgm:param type="rotPath" val="alongPath"/>
            </dgm:alg>
          </dgm:if>
          <dgm:else name="Name8">
            <dgm:alg type="cycle">
              <dgm:param type="rotPath" val="alongPath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lte" val="2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0.1"/>
          <dgm:constr type="sibSp" refType="h" op="lte" fact="0.1"/>
          <dgm:constr type="diam" refType="w" refFor="ch" refPtType="node" op="equ" fact="1.1"/>
        </dgm:constrLst>
      </dgm:if>
      <dgm:if name="Name11" axis="ch" ptType="node" func="cnt" op="equ" val="5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2"/>
          <dgm:constr type="sibSp" refType="h" op="lte" fact="0.1"/>
        </dgm:constrLst>
      </dgm:if>
      <dgm:if name="Name12" axis="ch" ptType="node" func="cnt" op="equ" val="6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if name="Name13" axis="ch" ptType="node" func="cnt" op="equ" val="7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if name="Name14" axis="ch" ptType="node" func="cnt" op="equ" val="8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/>
          <dgm:constr type="sibSp" refType="h" op="lte" fact="0.1"/>
        </dgm:constrLst>
      </dgm:if>
      <dgm:if name="Name15" axis="ch" ptType="node" func="cnt" op="gte" val="9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else name="Name16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35"/>
        </dgm:constrLst>
      </dgm:else>
    </dgm:choose>
    <dgm:ruleLst/>
    <dgm:forEach name="Name17" axis="ch" ptType="node">
      <dgm:layoutNode name="arrow">
        <dgm:varLst>
          <dgm:bulletEnabled val="1"/>
        </dgm:varLst>
        <dgm:alg type="tx"/>
        <dgm:shape xmlns:r="http://schemas.openxmlformats.org/officeDocument/2006/relationships" type="downArrow" r:blip="">
          <dgm:adjLst>
            <dgm:adj idx="2" val="0.35"/>
          </dgm:adjLst>
        </dgm:shape>
        <dgm:presOf axis="desOrSelf" ptType="node"/>
        <dgm:constrLst/>
        <dgm:ruleLst>
          <dgm:rule type="primFontSz" val="5" fact="NaN" max="NaN"/>
        </dgm:ruleLst>
      </dgm:layoutNod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funnel1">
  <dgm:title val=""/>
  <dgm:desc val=""/>
  <dgm:catLst>
    <dgm:cat type="relationship" pri="2000"/>
    <dgm:cat type="process" pri="2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4"/>
      <dgm:resizeHandles val="exact"/>
    </dgm:varLst>
    <dgm:alg type="composite">
      <dgm:param type="ar" val="1.25"/>
    </dgm:alg>
    <dgm:shape xmlns:r="http://schemas.openxmlformats.org/officeDocument/2006/relationships" r:blip="">
      <dgm:adjLst/>
    </dgm:shape>
    <dgm:presOf/>
    <dgm:choose name="Name1">
      <dgm:if name="Name2" axis="ch" ptType="node" func="cnt" op="equ" val="2">
        <dgm:constrLst>
          <dgm:constr type="w" for="ch" forName="ellipse" refType="w" fact="0.645"/>
          <dgm:constr type="h" for="ch" forName="ellipse" refType="h" fact="0.28"/>
          <dgm:constr type="t" for="ch" forName="ellipse" refType="w" fact="0.0275"/>
          <dgm:constr type="l" for="ch" forName="ellipse" refType="w" fact="0.0265"/>
          <dgm:constr type="w" for="ch" forName="arrow1" refType="w" fact="0.125"/>
          <dgm:constr type="h" for="ch" forName="arrow1" refType="h" fact="0.1"/>
          <dgm:constr type="t" for="ch" forName="arrow1" refType="h" fact="0.72"/>
          <dgm:constr type="l" for="ch" forName="arrow1" refType="w" fact="0.2875"/>
          <dgm:constr type="w" for="ch" forName="rectangle" refType="w" fact="0.6"/>
          <dgm:constr type="h" for="ch" forName="rectangle" refType="w" refFor="ch" refForName="rectangle" fact="0.25"/>
          <dgm:constr type="t" for="ch" forName="rectangle" refType="h" fact="0.8"/>
          <dgm:constr type="l" for="ch" forName="rectangle" refType="w" fact="0.05"/>
          <dgm:constr type="w" for="ch" forName="item1" refType="w" fact="0.35"/>
          <dgm:constr type="h" for="ch" forName="item1" refType="w" fact="0.35"/>
          <dgm:constr type="t" for="ch" forName="item1" refType="h" fact="0.05"/>
          <dgm:constr type="l" for="ch" forName="item1" refType="w" fact="0.125"/>
          <dgm:constr type="primFontSz" for="ch" forName="item1" op="equ" val="65"/>
          <dgm:constr type="w" for="ch" forName="funnel" refType="w" fact="0.7"/>
          <dgm:constr type="h" for="ch" forName="funnel" refType="h" fact="0.7"/>
          <dgm:constr type="t" for="ch" forName="funnel"/>
          <dgm:constr type="l" for="ch" forName="funnel"/>
        </dgm:constrLst>
      </dgm:if>
      <dgm:else name="Name3">
        <dgm:constrLst>
          <dgm:constr type="w" for="ch" forName="ellipse" refType="w" fact="0.645"/>
          <dgm:constr type="h" for="ch" forName="ellipse" refType="h" fact="0.28"/>
          <dgm:constr type="t" for="ch" forName="ellipse" refType="w" fact="0.0275"/>
          <dgm:constr type="l" for="ch" forName="ellipse" refType="w" fact="0.0265"/>
          <dgm:constr type="w" for="ch" forName="arrow1" refType="w" fact="0.125"/>
          <dgm:constr type="h" for="ch" forName="arrow1" refType="h" fact="0.1"/>
          <dgm:constr type="t" for="ch" forName="arrow1" refType="h" fact="0.72"/>
          <dgm:constr type="l" for="ch" forName="arrow1" refType="w" fact="0.2875"/>
          <dgm:constr type="w" for="ch" forName="rectangle" refType="w" fact="0.6"/>
          <dgm:constr type="h" for="ch" forName="rectangle" refType="w" refFor="ch" refForName="rectangle" fact="0.25"/>
          <dgm:constr type="t" for="ch" forName="rectangle" refType="h" fact="0.8"/>
          <dgm:constr type="l" for="ch" forName="rectangle" refType="w" fact="0.05"/>
          <dgm:constr type="primFontSz" for="ch" forName="rectangle" val="65"/>
          <dgm:constr type="w" for="ch" forName="item1" refType="w" fact="0.225"/>
          <dgm:constr type="h" for="ch" forName="item1" refType="w" fact="0.225"/>
          <dgm:constr type="t" for="ch" forName="item1" refType="h" fact="0.336"/>
          <dgm:constr type="l" for="ch" forName="item1" refType="w" fact="0.261"/>
          <dgm:constr type="primFontSz" for="ch" forName="item1" val="65"/>
          <dgm:constr type="w" for="ch" forName="item2" refType="w" fact="0.225"/>
          <dgm:constr type="h" for="ch" forName="item2" refType="w" fact="0.225"/>
          <dgm:constr type="t" for="ch" forName="item2" refType="h" fact="0.125"/>
          <dgm:constr type="l" for="ch" forName="item2" refType="w" fact="0.1"/>
          <dgm:constr type="primFontSz" for="ch" forName="item2" refType="primFontSz" refFor="ch" refForName="item1" op="equ"/>
          <dgm:constr type="w" for="ch" forName="item3" refType="w" fact="0.225"/>
          <dgm:constr type="h" for="ch" forName="item3" refType="w" fact="0.225"/>
          <dgm:constr type="t" for="ch" forName="item3" refType="h" fact="0.057"/>
          <dgm:constr type="l" for="ch" forName="item3" refType="w" fact="0.33"/>
          <dgm:constr type="primFontSz" for="ch" forName="item3" refType="primFontSz" refFor="ch" refForName="item1" op="equ"/>
          <dgm:constr type="w" for="ch" forName="funnel" refType="w" fact="0.7"/>
          <dgm:constr type="h" for="ch" forName="funnel" refType="h" fact="0.7"/>
          <dgm:constr type="t" for="ch" forName="funnel"/>
          <dgm:constr type="l" for="ch" forName="funnel"/>
        </dgm:constrLst>
      </dgm:else>
    </dgm:choose>
    <dgm:ruleLst/>
    <dgm:choose name="Name4">
      <dgm:if name="Name5" axis="ch" ptType="node" func="cnt" op="gte" val="1">
        <dgm:layoutNode name="ellipse" styleLbl="trBgShp">
          <dgm:alg type="sp"/>
          <dgm:shape xmlns:r="http://schemas.openxmlformats.org/officeDocument/2006/relationships" type="ellipse" r:blip="">
            <dgm:adjLst/>
          </dgm:shape>
          <dgm:presOf/>
          <dgm:constrLst/>
          <dgm:ruleLst/>
        </dgm:layoutNode>
        <dgm:layoutNode name="arrow1" styleLbl="fgShp">
          <dgm:alg type="sp"/>
          <dgm:shape xmlns:r="http://schemas.openxmlformats.org/officeDocument/2006/relationships" type="downArrow" r:blip="">
            <dgm:adjLst/>
          </dgm:shape>
          <dgm:presOf/>
          <dgm:constrLst/>
          <dgm:ruleLst/>
        </dgm:layoutNode>
        <dgm:layoutNode name="rectangle" styleLbl="revTx">
          <dgm:varLst>
            <dgm:bulletEnabled val="1"/>
          </dgm:varLst>
          <dgm:alg type="tx">
            <dgm:param type="txAnchorHorzCh" val="ctr"/>
          </dgm:alg>
          <dgm:shape xmlns:r="http://schemas.openxmlformats.org/officeDocument/2006/relationships" type="rect" r:blip="">
            <dgm:adjLst/>
          </dgm:shape>
          <dgm:choose name="Name6">
            <dgm:if name="Name7" axis="ch" ptType="node" func="cnt" op="equ" val="1">
              <dgm:presOf axis="ch desOrSelf" ptType="node node" st="1 1" cnt="1 0"/>
            </dgm:if>
            <dgm:if name="Name8" axis="ch" ptType="node" func="cnt" op="equ" val="2">
              <dgm:presOf axis="ch desOrSelf" ptType="node node" st="2 1" cnt="1 0"/>
            </dgm:if>
            <dgm:if name="Name9" axis="ch" ptType="node" func="cnt" op="equ" val="3">
              <dgm:presOf axis="ch desOrSelf" ptType="node node" st="3 1" cnt="1 0"/>
            </dgm:if>
            <dgm:else name="Name10">
              <dgm:presOf axis="ch desOrSelf" ptType="node node" st="4 1" cnt="1 0"/>
            </dgm:else>
          </dgm:choose>
          <dgm:constrLst/>
          <dgm:ruleLst>
            <dgm:rule type="primFontSz" val="5" fact="NaN" max="NaN"/>
          </dgm:ruleLst>
        </dgm:layoutNode>
        <dgm:forEach name="Name11" axis="ch" ptType="node" st="2" cnt="1">
          <dgm:layoutNode name="item1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12">
              <dgm:if name="Name13" axis="root ch" ptType="all node" func="cnt" op="equ" val="1">
                <dgm:presOf/>
              </dgm:if>
              <dgm:if name="Name14" axis="root ch" ptType="all node" func="cnt" op="equ" val="2">
                <dgm:presOf axis="root ch desOrSelf" ptType="all node node" st="1 1 1" cnt="0 1 0"/>
              </dgm:if>
              <dgm:if name="Name15" axis="root ch" ptType="all node" func="cnt" op="equ" val="3">
                <dgm:presOf axis="root ch desOrSelf" ptType="all node node" st="1 2 1" cnt="0 1 0"/>
              </dgm:if>
              <dgm:else name="Name16">
                <dgm:presOf axis="root ch desOrSelf" ptType="all node node" st="1 3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forEach name="Name17" axis="ch" ptType="node" st="3" cnt="1">
          <dgm:layoutNode name="item2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18">
              <dgm:if name="Name19" axis="root ch" ptType="all node" func="cnt" op="equ" val="1">
                <dgm:presOf/>
              </dgm:if>
              <dgm:if name="Name20" axis="root ch" ptType="all node" func="cnt" op="equ" val="2">
                <dgm:presOf/>
              </dgm:if>
              <dgm:if name="Name21" axis="root ch" ptType="all node" func="cnt" op="equ" val="3">
                <dgm:presOf axis="root ch desOrSelf" ptType="all node node" st="1 1 1" cnt="0 1 0"/>
              </dgm:if>
              <dgm:else name="Name22">
                <dgm:presOf axis="root ch desOrSelf" ptType="all node node" st="1 2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forEach name="Name23" axis="ch" ptType="node" st="4" cnt="1">
          <dgm:layoutNode name="item3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4">
              <dgm:if name="Name25" axis="root ch" ptType="all node" func="cnt" op="equ" val="1">
                <dgm:presOf/>
              </dgm:if>
              <dgm:if name="Name26" axis="root ch" ptType="all node" func="cnt" op="equ" val="2">
                <dgm:presOf/>
              </dgm:if>
              <dgm:if name="Name27" axis="root ch" ptType="all node" func="cnt" op="equ" val="3">
                <dgm:presOf/>
              </dgm:if>
              <dgm:else name="Name28">
                <dgm:presOf axis="root ch desOrSelf" ptType="all node node" st="1 1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layoutNode name="funnel" styleLbl="trAlignAcc1">
          <dgm:alg type="sp"/>
          <dgm:shape xmlns:r="http://schemas.openxmlformats.org/officeDocument/2006/relationships" type="funnel" r:blip="">
            <dgm:adjLst/>
          </dgm:shape>
          <dgm:presOf/>
          <dgm:constrLst/>
          <dgm:ruleLst/>
        </dgm:layoutNode>
      </dgm:if>
      <dgm:else name="Name29"/>
    </dgm:choose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arrow3">
  <dgm:title val=""/>
  <dgm:desc val=""/>
  <dgm:catLst>
    <dgm:cat type="relationship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clrData>
  <dgm:layoutNode name="compositeShape">
    <dgm:varLst>
      <dgm:chMax val="2"/>
      <dgm:dir/>
      <dgm:resizeHandles val="exact"/>
    </dgm:varLst>
    <dgm:alg type="composite">
      <dgm:param type="horzAlign" val="none"/>
      <dgm:param type="vertAlign" val="none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hoose name="Name2">
          <dgm:if name="Name3" axis="ch" ptType="node" func="cnt" op="gte" val="2">
            <dgm:constrLst>
              <dgm:constr type="w" for="ch" forName="divider" refType="w"/>
              <dgm:constr type="h" for="ch" forName="divider" refType="w" fact="0.2"/>
              <dgm:constr type="h" for="ch" forName="divider" refType="h" op="gte" fact="0.2"/>
              <dgm:constr type="h" for="ch" forName="divider" refType="h" op="lte" fact="0.4"/>
              <dgm:constr type="ctrX" for="ch" forName="divider" refType="w" fact="0.5"/>
              <dgm:constr type="ctrY" for="ch" forName="divider" refType="h" fact="0.5"/>
              <dgm:constr type="w" for="ch" forName="downArrow" refType="w" fact="0.3"/>
              <dgm:constr type="h" for="ch" forName="downArrow" refType="h" fact="0.4"/>
              <dgm:constr type="l" for="ch" forName="downArrow" refType="w" fact="0.1"/>
              <dgm:constr type="t" for="ch" forName="downArrow" refType="h" fact="0.05"/>
              <dgm:constr type="lOff" for="ch" forName="downArrow" refType="w" fact="0.02"/>
              <dgm:constr type="w" for="ch" forName="downArrowText" refType="w" fact="0.32"/>
              <dgm:constr type="h" for="ch" forName="downArrowText" refType="h" fact="0.42"/>
              <dgm:constr type="t" for="ch" forName="downArrowText"/>
              <dgm:constr type="r" for="ch" forName="downArrowText" refType="w" fact="0.85"/>
              <dgm:constr type="w" for="ch" forName="upArrow" refType="w" fact="0.3"/>
              <dgm:constr type="h" for="ch" forName="upArrow" refType="h" fact="0.4"/>
              <dgm:constr type="b" for="ch" forName="upArrow" refType="h" fact="0.95"/>
              <dgm:constr type="r" for="ch" forName="upArrow" refType="w" fact="0.9"/>
              <dgm:constr type="rOff" for="ch" forName="upArrow" refType="w" fact="-0.02"/>
              <dgm:constr type="w" for="ch" forName="upArrowText" refType="w" fact="0.32"/>
              <dgm:constr type="h" for="ch" forName="upArrowText" refType="h" fact="0.42"/>
              <dgm:constr type="b" for="ch" forName="upArrowText" refType="h"/>
              <dgm:constr type="l" for="ch" forName="upArrowText" refType="w" fact="0.15"/>
              <dgm:constr type="primFontSz" for="ch" ptType="node" op="equ" val="65"/>
            </dgm:constrLst>
          </dgm:if>
          <dgm:else name="Name4">
            <dgm:constrLst>
              <dgm:constr type="w" for="ch" forName="downArrow" refType="w" fact="0.4"/>
              <dgm:constr type="h" for="ch" forName="downArrow" refType="h" fact="0.8"/>
              <dgm:constr type="l" for="ch" forName="downArrow" refType="w" fact="0.02"/>
              <dgm:constr type="t" for="ch" forName="downArrow" refType="h" fact="0.05"/>
              <dgm:constr type="lOff" for="ch" forName="downArrow" refType="w" fact="0.02"/>
              <dgm:constr type="w" for="ch" forName="downArrowText" refType="w" fact="0.5"/>
              <dgm:constr type="h" for="ch" forName="downArrowText" refType="h"/>
              <dgm:constr type="t" for="ch" forName="downArrowText"/>
              <dgm:constr type="r" for="ch" forName="downArrowText" refType="w"/>
              <dgm:constr type="primFontSz" for="ch" ptType="node" op="equ" val="65"/>
            </dgm:constrLst>
          </dgm:else>
        </dgm:choose>
      </dgm:if>
      <dgm:else name="Name5">
        <dgm:choose name="Name6">
          <dgm:if name="Name7" axis="ch" ptType="node" func="cnt" op="gte" val="2">
            <dgm:constrLst>
              <dgm:constr type="w" for="ch" forName="divider" refType="w"/>
              <dgm:constr type="h" for="ch" forName="divider" refType="w" fact="0.2"/>
              <dgm:constr type="h" for="ch" forName="divider" refType="h" op="gte" fact="0.2"/>
              <dgm:constr type="h" for="ch" forName="divider" refType="h" op="lte" fact="0.4"/>
              <dgm:constr type="ctrX" for="ch" forName="divider" refType="w" fact="0.5"/>
              <dgm:constr type="ctrY" for="ch" forName="divider" refType="h" fact="0.5"/>
              <dgm:constr type="w" for="ch" forName="downArrow" refType="w" fact="0.3"/>
              <dgm:constr type="h" for="ch" forName="downArrow" refType="h" fact="0.4"/>
              <dgm:constr type="r" for="ch" forName="downArrow" refType="w" fact="0.9"/>
              <dgm:constr type="t" for="ch" forName="downArrow" refType="h" fact="0.05"/>
              <dgm:constr type="rOff" for="ch" forName="downArrow" refType="w" fact="-0.02"/>
              <dgm:constr type="w" for="ch" forName="downArrowText" refType="w" fact="0.32"/>
              <dgm:constr type="h" for="ch" forName="downArrowText" refType="h" fact="0.42"/>
              <dgm:constr type="t" for="ch" forName="downArrowText"/>
              <dgm:constr type="l" for="ch" forName="downArrowText" refType="w" fact="0.15"/>
              <dgm:constr type="w" for="ch" forName="upArrow" refType="w" fact="0.3"/>
              <dgm:constr type="h" for="ch" forName="upArrow" refType="h" fact="0.4"/>
              <dgm:constr type="b" for="ch" forName="upArrow" refType="h" fact="0.95"/>
              <dgm:constr type="l" for="ch" forName="upArrow" refType="w" fact="0.1"/>
              <dgm:constr type="lOff" for="ch" forName="upArrow" refType="w" fact="0.02"/>
              <dgm:constr type="w" for="ch" forName="upArrowText" refType="w" fact="0.32"/>
              <dgm:constr type="h" for="ch" forName="upArrowText" refType="h" fact="0.42"/>
              <dgm:constr type="b" for="ch" forName="upArrowText" refType="h"/>
              <dgm:constr type="r" for="ch" forName="upArrowText" refType="w" fact="0.85"/>
              <dgm:constr type="primFontSz" for="ch" ptType="node" op="equ" val="65"/>
            </dgm:constrLst>
          </dgm:if>
          <dgm:else name="Name8">
            <dgm:constrLst>
              <dgm:constr type="w" for="ch" forName="downArrow" refType="w" fact="0.4"/>
              <dgm:constr type="h" for="ch" forName="downArrow" refType="h" fact="0.8"/>
              <dgm:constr type="r" for="ch" forName="downArrow" refType="w" fact="0.98"/>
              <dgm:constr type="t" for="ch" forName="downArrow" refType="h" fact="0.05"/>
              <dgm:constr type="rOff" for="ch" forName="downArrow" refType="w" fact="-0.02"/>
              <dgm:constr type="w" for="ch" forName="downArrowText" refType="w" fact="0.5"/>
              <dgm:constr type="h" for="ch" forName="downArrowText" refType="h"/>
              <dgm:constr type="t" for="ch" forName="downArrowText"/>
              <dgm:constr type="l" for="ch" forName="downArrowText"/>
              <dgm:constr type="primFontSz" for="ch" ptType="node" op="equ" val="65"/>
            </dgm:constrLst>
          </dgm:else>
        </dgm:choose>
      </dgm:else>
    </dgm:choose>
    <dgm:ruleLst/>
    <dgm:choose name="Name9">
      <dgm:if name="Name10" axis="ch" ptType="node" func="cnt" op="gte" val="2">
        <dgm:layoutNode name="divider" styleLbl="fgShp">
          <dgm:alg type="sp"/>
          <dgm:choose name="Name11">
            <dgm:if name="Name12" func="var" arg="dir" op="equ" val="norm">
              <dgm:shape xmlns:r="http://schemas.openxmlformats.org/officeDocument/2006/relationships" rot="-5" type="mathMinus" r:blip="">
                <dgm:adjLst/>
              </dgm:shape>
            </dgm:if>
            <dgm:else name="Name13">
              <dgm:shape xmlns:r="http://schemas.openxmlformats.org/officeDocument/2006/relationships" rot="5" type="mathMinus" r:blip="">
                <dgm:adjLst/>
              </dgm:shape>
            </dgm:else>
          </dgm:choose>
          <dgm:presOf/>
          <dgm:constrLst/>
          <dgm:ruleLst/>
        </dgm:layoutNode>
      </dgm:if>
      <dgm:else name="Name14"/>
    </dgm:choose>
    <dgm:forEach name="Name15" axis="ch" ptType="node" cnt="1">
      <dgm:layoutNode name="downArrow" styleLbl="node1">
        <dgm:alg type="sp"/>
        <dgm:shape xmlns:r="http://schemas.openxmlformats.org/officeDocument/2006/relationships" type="downArrow" r:blip="">
          <dgm:adjLst/>
        </dgm:shape>
        <dgm:presOf/>
        <dgm:constrLst/>
        <dgm:ruleLst/>
      </dgm:layoutNode>
      <dgm:layoutNode name="downArrowText" styleLbl="revTx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>
          <dgm:adjLst/>
        </dgm:shape>
        <dgm:presOf axis="desOrSelf" ptType="node"/>
        <dgm:constrLst/>
        <dgm:ruleLst>
          <dgm:rule type="primFontSz" val="5" fact="NaN" max="NaN"/>
        </dgm:ruleLst>
      </dgm:layoutNode>
    </dgm:forEach>
    <dgm:forEach name="Name16" axis="ch" ptType="node" st="2" cnt="1">
      <dgm:layoutNode name="upArrow" styleLbl="node1">
        <dgm:alg type="sp"/>
        <dgm:shape xmlns:r="http://schemas.openxmlformats.org/officeDocument/2006/relationships" type="upArrow" r:blip="">
          <dgm:adjLst/>
        </dgm:shape>
        <dgm:presOf/>
        <dgm:constrLst/>
        <dgm:ruleLst/>
      </dgm:layoutNode>
      <dgm:layoutNode name="upArrowText" styleLbl="revTx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>
          <dgm:adjLst/>
        </dgm:shape>
        <dgm:presOf axis="desOrSelf" ptType="node"/>
        <dgm:constrLst/>
        <dgm:ruleLst>
          <dgm:rule type="primFontSz" val="5" fact="NaN" max="NaN"/>
        </dgm:ruleLst>
      </dgm:layoutNod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hList6">
  <dgm:title val=""/>
  <dgm:desc val=""/>
  <dgm:catLst>
    <dgm:cat type="list" pri="1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ptType="node" refType="h"/>
      <dgm:constr type="w" for="ch" ptType="node" refType="w"/>
      <dgm:constr type="primFontSz" for="ch" ptType="node" op="equ"/>
      <dgm:constr type="w" for="ch" forName="sibTrans" refType="w" fact="0.075"/>
    </dgm:constrLst>
    <dgm:ruleLst/>
    <dgm:forEach name="nodesForEach" axis="ch" ptType="node">
      <dgm:layoutNode name="node">
        <dgm:varLst>
          <dgm:bulletEnabled val="1"/>
        </dgm:varLst>
        <dgm:alg type="tx"/>
        <dgm:choose name="Name4">
          <dgm:if name="Name5" func="var" arg="dir" op="equ" val="norm">
            <dgm:shape xmlns:r="http://schemas.openxmlformats.org/officeDocument/2006/relationships" rot="-90" type="flowChartManualOperation" r:blip="">
              <dgm:adjLst/>
            </dgm:shape>
          </dgm:if>
          <dgm:else name="Name6">
            <dgm:shape xmlns:r="http://schemas.openxmlformats.org/officeDocument/2006/relationships" rot="90" type="flowChartManualOperation" r:blip="">
              <dgm:adjLst/>
            </dgm:shape>
          </dgm:else>
        </dgm:choose>
        <dgm:presOf axis="desOrSelf" ptType="node"/>
        <dgm:constrLst>
          <dgm:constr type="primFontSz" val="65"/>
          <dgm:constr type="tMarg"/>
          <dgm:constr type="bMarg"/>
          <dgm:constr type="lMarg" refType="primFontSz" fact="0.5"/>
          <dgm:constr type="rMarg" refType="lMarg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hList6">
  <dgm:title val=""/>
  <dgm:desc val=""/>
  <dgm:catLst>
    <dgm:cat type="list" pri="1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ptType="node" refType="h"/>
      <dgm:constr type="w" for="ch" ptType="node" refType="w"/>
      <dgm:constr type="primFontSz" for="ch" ptType="node" op="equ"/>
      <dgm:constr type="w" for="ch" forName="sibTrans" refType="w" fact="0.075"/>
    </dgm:constrLst>
    <dgm:ruleLst/>
    <dgm:forEach name="nodesForEach" axis="ch" ptType="node">
      <dgm:layoutNode name="node">
        <dgm:varLst>
          <dgm:bulletEnabled val="1"/>
        </dgm:varLst>
        <dgm:alg type="tx"/>
        <dgm:choose name="Name4">
          <dgm:if name="Name5" func="var" arg="dir" op="equ" val="norm">
            <dgm:shape xmlns:r="http://schemas.openxmlformats.org/officeDocument/2006/relationships" rot="-90" type="flowChartManualOperation" r:blip="">
              <dgm:adjLst/>
            </dgm:shape>
          </dgm:if>
          <dgm:else name="Name6">
            <dgm:shape xmlns:r="http://schemas.openxmlformats.org/officeDocument/2006/relationships" rot="90" type="flowChartManualOperation" r:blip="">
              <dgm:adjLst/>
            </dgm:shape>
          </dgm:else>
        </dgm:choose>
        <dgm:presOf axis="desOrSelf" ptType="node"/>
        <dgm:constrLst>
          <dgm:constr type="primFontSz" val="65"/>
          <dgm:constr type="tMarg"/>
          <dgm:constr type="bMarg"/>
          <dgm:constr type="lMarg" refType="primFontSz" fact="0.5"/>
          <dgm:constr type="rMarg" refType="lMarg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03EAB3D-501F-44F3-82E3-6DB8797BB9DF}" type="datetimeFigureOut">
              <a:rPr lang="en-GB" smtClean="0"/>
              <a:t>11/07/2021</a:t>
            </a:fld>
            <a:endParaRPr lang="en-GB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GB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B92D75E-E3AB-4C49-8063-900441A8E8E7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34854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353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177" algn="l" defTabSz="914353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353" algn="l" defTabSz="914353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530" algn="l" defTabSz="914353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706" algn="l" defTabSz="914353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5883" algn="l" defTabSz="914353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060" algn="l" defTabSz="914353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236" algn="l" defTabSz="914353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413" algn="l" defTabSz="914353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92D75E-E3AB-4C49-8063-900441A8E8E7}" type="slidenum">
              <a:rPr lang="en-GB" smtClean="0"/>
              <a:t>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1534330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egnaposto immagin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7651" name="Segnaposto note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it-IT" altLang="it-IT" dirty="0" smtClean="0"/>
          </a:p>
        </p:txBody>
      </p:sp>
      <p:sp>
        <p:nvSpPr>
          <p:cNvPr id="27652" name="Segnaposto numero diapositiva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fld id="{DDB88DEA-238D-4429-90B5-CAAD98E393A1}" type="slidenum">
              <a:rPr lang="it-IT" altLang="it-IT"/>
              <a:pPr/>
              <a:t>7</a:t>
            </a:fld>
            <a:endParaRPr lang="it-IT" altLang="it-IT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92D75E-E3AB-4C49-8063-900441A8E8E7}" type="slidenum">
              <a:rPr lang="en-GB" smtClean="0"/>
              <a:t>11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7451104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egnaposto immagin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7" name="Segnaposto note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it-IT" altLang="it-IT" smtClean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1DC1EDA-D235-4B4C-892B-F76D1578ACA1}" type="slidenum">
              <a:rPr lang="it-IT" smtClean="0"/>
              <a:pPr>
                <a:defRPr/>
              </a:pPr>
              <a:t>18</a:t>
            </a:fld>
            <a:endParaRPr lang="it-IT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92D75E-E3AB-4C49-8063-900441A8E8E7}" type="slidenum">
              <a:rPr lang="en-GB" smtClean="0"/>
              <a:t>23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153433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en-GB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5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88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3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41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en-GB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E58609-C26B-4772-8542-BF48F2844E3B}" type="datetime1">
              <a:rPr lang="en-GB" smtClean="0"/>
              <a:t>11/07/2021</a:t>
            </a:fld>
            <a:endParaRPr lang="en-GB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VS/2019/0097 ON LINE TRAINING COURSE – PV</a:t>
            </a:r>
            <a:endParaRPr lang="en-GB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DD5CB-D501-46EA-8119-C1614D769840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214184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GB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GB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D977B-E3BD-42B6-9A54-3D0A90A214B1}" type="datetime1">
              <a:rPr lang="en-GB" smtClean="0"/>
              <a:t>11/07/2021</a:t>
            </a:fld>
            <a:endParaRPr lang="en-GB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VS/2019/0097 ON LINE TRAINING COURSE – PV</a:t>
            </a:r>
            <a:endParaRPr lang="en-GB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DD5CB-D501-46EA-8119-C1614D769840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04420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en-GB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GB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1EA98D-3755-4037-91BE-8F7B96B683CA}" type="datetime1">
              <a:rPr lang="en-GB" smtClean="0"/>
              <a:t>11/07/2021</a:t>
            </a:fld>
            <a:endParaRPr lang="en-GB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VS/2019/0097 ON LINE TRAINING COURSE – PV</a:t>
            </a:r>
            <a:endParaRPr lang="en-GB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DD5CB-D501-46EA-8119-C1614D769840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755378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GB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GB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8DB327-94CD-49DC-AD1D-A2DC23156F7B}" type="datetime1">
              <a:rPr lang="en-GB" smtClean="0"/>
              <a:t>11/07/2021</a:t>
            </a:fld>
            <a:endParaRPr lang="en-GB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VS/2019/0097 ON LINE TRAINING COURSE – PV</a:t>
            </a:r>
            <a:endParaRPr lang="en-GB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DD5CB-D501-46EA-8119-C1614D769840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104043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1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en-GB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7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5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53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70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88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06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23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41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66642-3942-4FF3-8073-7886F514E20E}" type="datetime1">
              <a:rPr lang="en-GB" smtClean="0"/>
              <a:t>11/07/2021</a:t>
            </a:fld>
            <a:endParaRPr lang="en-GB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VS/2019/0097 ON LINE TRAINING COURSE – PV</a:t>
            </a:r>
            <a:endParaRPr lang="en-GB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DD5CB-D501-46EA-8119-C1614D769840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304989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GB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GB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GB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BF1C4F-0F4E-42CE-B92A-2CDE92D9B6EA}" type="datetime1">
              <a:rPr lang="en-GB" smtClean="0"/>
              <a:t>11/07/2021</a:t>
            </a:fld>
            <a:endParaRPr lang="en-GB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VS/2019/0097 ON LINE TRAINING COURSE – PV</a:t>
            </a:r>
            <a:endParaRPr lang="en-GB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DD5CB-D501-46EA-8119-C1614D769840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158547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en-GB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77" indent="0">
              <a:buNone/>
              <a:defRPr sz="2000" b="1"/>
            </a:lvl2pPr>
            <a:lvl3pPr marL="914353" indent="0">
              <a:buNone/>
              <a:defRPr sz="1800" b="1"/>
            </a:lvl3pPr>
            <a:lvl4pPr marL="1371530" indent="0">
              <a:buNone/>
              <a:defRPr sz="1600" b="1"/>
            </a:lvl4pPr>
            <a:lvl5pPr marL="1828706" indent="0">
              <a:buNone/>
              <a:defRPr sz="1600" b="1"/>
            </a:lvl5pPr>
            <a:lvl6pPr marL="2285883" indent="0">
              <a:buNone/>
              <a:defRPr sz="1600" b="1"/>
            </a:lvl6pPr>
            <a:lvl7pPr marL="2743060" indent="0">
              <a:buNone/>
              <a:defRPr sz="1600" b="1"/>
            </a:lvl7pPr>
            <a:lvl8pPr marL="3200236" indent="0">
              <a:buNone/>
              <a:defRPr sz="1600" b="1"/>
            </a:lvl8pPr>
            <a:lvl9pPr marL="3657413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GB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77" indent="0">
              <a:buNone/>
              <a:defRPr sz="2000" b="1"/>
            </a:lvl2pPr>
            <a:lvl3pPr marL="914353" indent="0">
              <a:buNone/>
              <a:defRPr sz="1800" b="1"/>
            </a:lvl3pPr>
            <a:lvl4pPr marL="1371530" indent="0">
              <a:buNone/>
              <a:defRPr sz="1600" b="1"/>
            </a:lvl4pPr>
            <a:lvl5pPr marL="1828706" indent="0">
              <a:buNone/>
              <a:defRPr sz="1600" b="1"/>
            </a:lvl5pPr>
            <a:lvl6pPr marL="2285883" indent="0">
              <a:buNone/>
              <a:defRPr sz="1600" b="1"/>
            </a:lvl6pPr>
            <a:lvl7pPr marL="2743060" indent="0">
              <a:buNone/>
              <a:defRPr sz="1600" b="1"/>
            </a:lvl7pPr>
            <a:lvl8pPr marL="3200236" indent="0">
              <a:buNone/>
              <a:defRPr sz="1600" b="1"/>
            </a:lvl8pPr>
            <a:lvl9pPr marL="3657413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GB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D432F8-8E5A-475B-8599-31E1CFF66790}" type="datetime1">
              <a:rPr lang="en-GB" smtClean="0"/>
              <a:t>11/07/2021</a:t>
            </a:fld>
            <a:endParaRPr lang="en-GB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VS/2019/0097 ON LINE TRAINING COURSE – PV</a:t>
            </a:r>
            <a:endParaRPr lang="en-GB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DD5CB-D501-46EA-8119-C1614D769840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667470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GB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B6579D-13AD-470C-A22E-B1A3B31C850D}" type="datetime1">
              <a:rPr lang="en-GB" smtClean="0"/>
              <a:t>11/07/2021</a:t>
            </a:fld>
            <a:endParaRPr lang="en-GB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VS/2019/0097 ON LINE TRAINING COURSE – PV</a:t>
            </a:r>
            <a:endParaRPr lang="en-GB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DD5CB-D501-46EA-8119-C1614D769840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906998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101D97-29DC-40F8-B88F-E148AEF056CF}" type="datetime1">
              <a:rPr lang="en-GB" smtClean="0"/>
              <a:t>11/07/2021</a:t>
            </a:fld>
            <a:endParaRPr lang="en-GB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VS/2019/0097 ON LINE TRAINING COURSE – PV</a:t>
            </a:r>
            <a:endParaRPr lang="en-GB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DD5CB-D501-46EA-8119-C1614D769840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196931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en-GB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GB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177" indent="0">
              <a:buNone/>
              <a:defRPr sz="1200"/>
            </a:lvl2pPr>
            <a:lvl3pPr marL="914353" indent="0">
              <a:buNone/>
              <a:defRPr sz="1000"/>
            </a:lvl3pPr>
            <a:lvl4pPr marL="1371530" indent="0">
              <a:buNone/>
              <a:defRPr sz="900"/>
            </a:lvl4pPr>
            <a:lvl5pPr marL="1828706" indent="0">
              <a:buNone/>
              <a:defRPr sz="900"/>
            </a:lvl5pPr>
            <a:lvl6pPr marL="2285883" indent="0">
              <a:buNone/>
              <a:defRPr sz="900"/>
            </a:lvl6pPr>
            <a:lvl7pPr marL="2743060" indent="0">
              <a:buNone/>
              <a:defRPr sz="900"/>
            </a:lvl7pPr>
            <a:lvl8pPr marL="3200236" indent="0">
              <a:buNone/>
              <a:defRPr sz="900"/>
            </a:lvl8pPr>
            <a:lvl9pPr marL="3657413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EC5427-22ED-4A4A-ADD6-226D1EE7AEC4}" type="datetime1">
              <a:rPr lang="en-GB" smtClean="0"/>
              <a:t>11/07/2021</a:t>
            </a:fld>
            <a:endParaRPr lang="en-GB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VS/2019/0097 ON LINE TRAINING COURSE – PV</a:t>
            </a:r>
            <a:endParaRPr lang="en-GB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DD5CB-D501-46EA-8119-C1614D769840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483226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en-GB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177" indent="0">
              <a:buNone/>
              <a:defRPr sz="2800"/>
            </a:lvl2pPr>
            <a:lvl3pPr marL="914353" indent="0">
              <a:buNone/>
              <a:defRPr sz="2400"/>
            </a:lvl3pPr>
            <a:lvl4pPr marL="1371530" indent="0">
              <a:buNone/>
              <a:defRPr sz="2000"/>
            </a:lvl4pPr>
            <a:lvl5pPr marL="1828706" indent="0">
              <a:buNone/>
              <a:defRPr sz="2000"/>
            </a:lvl5pPr>
            <a:lvl6pPr marL="2285883" indent="0">
              <a:buNone/>
              <a:defRPr sz="2000"/>
            </a:lvl6pPr>
            <a:lvl7pPr marL="2743060" indent="0">
              <a:buNone/>
              <a:defRPr sz="2000"/>
            </a:lvl7pPr>
            <a:lvl8pPr marL="3200236" indent="0">
              <a:buNone/>
              <a:defRPr sz="2000"/>
            </a:lvl8pPr>
            <a:lvl9pPr marL="3657413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177" indent="0">
              <a:buNone/>
              <a:defRPr sz="1200"/>
            </a:lvl2pPr>
            <a:lvl3pPr marL="914353" indent="0">
              <a:buNone/>
              <a:defRPr sz="1000"/>
            </a:lvl3pPr>
            <a:lvl4pPr marL="1371530" indent="0">
              <a:buNone/>
              <a:defRPr sz="900"/>
            </a:lvl4pPr>
            <a:lvl5pPr marL="1828706" indent="0">
              <a:buNone/>
              <a:defRPr sz="900"/>
            </a:lvl5pPr>
            <a:lvl6pPr marL="2285883" indent="0">
              <a:buNone/>
              <a:defRPr sz="900"/>
            </a:lvl6pPr>
            <a:lvl7pPr marL="2743060" indent="0">
              <a:buNone/>
              <a:defRPr sz="900"/>
            </a:lvl7pPr>
            <a:lvl8pPr marL="3200236" indent="0">
              <a:buNone/>
              <a:defRPr sz="900"/>
            </a:lvl8pPr>
            <a:lvl9pPr marL="3657413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6A8028-A24A-428F-B743-16F1FA64B19F}" type="datetime1">
              <a:rPr lang="en-GB" smtClean="0"/>
              <a:t>11/07/2021</a:t>
            </a:fld>
            <a:endParaRPr lang="en-GB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VS/2019/0097 ON LINE TRAINING COURSE – PV</a:t>
            </a:r>
            <a:endParaRPr lang="en-GB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DD5CB-D501-46EA-8119-C1614D769840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249802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35" tIns="45718" rIns="91435" bIns="45718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en-GB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35" tIns="45718" rIns="91435" bIns="45718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GB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91435" tIns="45718" rIns="91435" bIns="45718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C78F43-8A11-4CB3-B251-927FE976EE10}" type="datetime1">
              <a:rPr lang="en-GB" smtClean="0"/>
              <a:t>11/07/2021</a:t>
            </a:fld>
            <a:endParaRPr lang="en-GB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1" y="6356351"/>
            <a:ext cx="2895600" cy="365125"/>
          </a:xfrm>
          <a:prstGeom prst="rect">
            <a:avLst/>
          </a:prstGeom>
        </p:spPr>
        <p:txBody>
          <a:bodyPr vert="horz" lIns="91435" tIns="45718" rIns="91435" bIns="45718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VS/2019/0097 ON LINE TRAINING COURSE – PV</a:t>
            </a:r>
            <a:endParaRPr lang="en-GB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91435" tIns="45718" rIns="91435" bIns="45718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3DD5CB-D501-46EA-8119-C1614D769840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185920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defTabSz="914353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882" indent="-342882" algn="l" defTabSz="914353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12" indent="-285736" algn="l" defTabSz="914353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42" indent="-228588" algn="l" defTabSz="914353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18" indent="-228588" algn="l" defTabSz="914353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295" indent="-228588" algn="l" defTabSz="914353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71" indent="-228588" algn="l" defTabSz="91435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48" indent="-228588" algn="l" defTabSz="91435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25" indent="-228588" algn="l" defTabSz="91435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01" indent="-228588" algn="l" defTabSz="91435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35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77" algn="l" defTabSz="91435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53" algn="l" defTabSz="91435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30" algn="l" defTabSz="91435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06" algn="l" defTabSz="91435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83" algn="l" defTabSz="91435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60" algn="l" defTabSz="91435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36" algn="l" defTabSz="91435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13" algn="l" defTabSz="91435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7" Type="http://schemas.openxmlformats.org/officeDocument/2006/relationships/image" Target="../media/image1.png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1.xml.rels><?xml version="1.0" encoding="UTF-8" standalone="yes"?>
<Relationships xmlns="http://schemas.openxmlformats.org/package/2006/relationships"><Relationship Id="rId8" Type="http://schemas.microsoft.com/office/2007/relationships/diagramDrawing" Target="../diagrams/drawing7.xml"/><Relationship Id="rId3" Type="http://schemas.openxmlformats.org/officeDocument/2006/relationships/hyperlink" Target="about:blank" TargetMode="External"/><Relationship Id="rId7" Type="http://schemas.openxmlformats.org/officeDocument/2006/relationships/diagramColors" Target="../diagrams/colors7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7.xml"/><Relationship Id="rId5" Type="http://schemas.openxmlformats.org/officeDocument/2006/relationships/diagramLayout" Target="../diagrams/layout7.xml"/><Relationship Id="rId4" Type="http://schemas.openxmlformats.org/officeDocument/2006/relationships/diagramData" Target="../diagrams/data7.xml"/><Relationship Id="rId9" Type="http://schemas.openxmlformats.org/officeDocument/2006/relationships/image" Target="../media/image1.png"/></Relationships>
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.png"/><Relationship Id="rId4" Type="http://schemas.openxmlformats.org/officeDocument/2006/relationships/image" Target="../media/image10.jpeg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diagramLayout" Target="../diagrams/layout8.xml"/><Relationship Id="rId7" Type="http://schemas.openxmlformats.org/officeDocument/2006/relationships/image" Target="../media/image11.png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Relationship Id="rId9" Type="http://schemas.openxmlformats.org/officeDocument/2006/relationships/image" Target="../media/image13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diagramLayout" Target="../diagrams/layout9.xml"/><Relationship Id="rId7" Type="http://schemas.openxmlformats.org/officeDocument/2006/relationships/image" Target="../media/image11.png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Relationship Id="rId9" Type="http://schemas.openxmlformats.org/officeDocument/2006/relationships/image" Target="../media/image13.jpe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jpe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jpe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1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7" Type="http://schemas.openxmlformats.org/officeDocument/2006/relationships/image" Target="../media/image1.png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7" Type="http://schemas.openxmlformats.org/officeDocument/2006/relationships/image" Target="../media/image1.png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diagramLayout" Target="../diagrams/layout5.xml"/><Relationship Id="rId7" Type="http://schemas.openxmlformats.org/officeDocument/2006/relationships/image" Target="../media/image5.png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11" Type="http://schemas.openxmlformats.org/officeDocument/2006/relationships/image" Target="../media/image1.png"/><Relationship Id="rId5" Type="http://schemas.openxmlformats.org/officeDocument/2006/relationships/diagramColors" Target="../diagrams/colors5.xml"/><Relationship Id="rId10" Type="http://schemas.openxmlformats.org/officeDocument/2006/relationships/image" Target="../media/image8.png"/><Relationship Id="rId4" Type="http://schemas.openxmlformats.org/officeDocument/2006/relationships/diagramQuickStyle" Target="../diagrams/quickStyle5.xml"/><Relationship Id="rId9" Type="http://schemas.openxmlformats.org/officeDocument/2006/relationships/image" Target="../media/image7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Sottotitolo 2"/>
          <p:cNvSpPr txBox="1">
            <a:spLocks/>
          </p:cNvSpPr>
          <p:nvPr/>
        </p:nvSpPr>
        <p:spPr>
          <a:xfrm>
            <a:off x="2843758" y="5492898"/>
            <a:ext cx="3600450" cy="960438"/>
          </a:xfrm>
          <a:prstGeom prst="rect">
            <a:avLst/>
          </a:prstGeom>
        </p:spPr>
        <p:txBody>
          <a:bodyPr lIns="91435" tIns="45718" rIns="91435" bIns="45718">
            <a:normAutofit/>
          </a:bodyPr>
          <a:lstStyle/>
          <a:p>
            <a:pPr marL="342882" indent="-342882" algn="ctr">
              <a:spcBef>
                <a:spcPct val="20000"/>
              </a:spcBef>
              <a:defRPr/>
            </a:pPr>
            <a:r>
              <a:rPr lang="it-IT" sz="3200" dirty="0"/>
              <a:t>Paola Vinciguerra</a:t>
            </a:r>
          </a:p>
          <a:p>
            <a:pPr algn="ctr">
              <a:spcBef>
                <a:spcPct val="20000"/>
              </a:spcBef>
              <a:buFont typeface="Arial" charset="0"/>
              <a:buNone/>
              <a:defRPr/>
            </a:pPr>
            <a:r>
              <a:rPr lang="it-IT" sz="1600" b="1" dirty="0">
                <a:solidFill>
                  <a:srgbClr val="898989"/>
                </a:solidFill>
                <a:latin typeface="Calibri" pitchFamily="34" charset="0"/>
              </a:rPr>
              <a:t>FIRST , National Training </a:t>
            </a:r>
            <a:r>
              <a:rPr lang="en-US" sz="1600" b="1" dirty="0">
                <a:solidFill>
                  <a:srgbClr val="898989"/>
                </a:solidFill>
                <a:latin typeface="Calibri" pitchFamily="34" charset="0"/>
              </a:rPr>
              <a:t>Officer</a:t>
            </a:r>
          </a:p>
        </p:txBody>
      </p:sp>
      <p:sp>
        <p:nvSpPr>
          <p:cNvPr id="44" name="Rettangolo 9"/>
          <p:cNvSpPr>
            <a:spLocks noChangeArrowheads="1"/>
          </p:cNvSpPr>
          <p:nvPr/>
        </p:nvSpPr>
        <p:spPr bwMode="auto">
          <a:xfrm>
            <a:off x="1207594" y="4100883"/>
            <a:ext cx="6892798" cy="1200325"/>
          </a:xfrm>
          <a:prstGeom prst="rect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35" tIns="45718" rIns="91435" bIns="45718">
            <a:spAutoFit/>
          </a:bodyPr>
          <a:lstStyle/>
          <a:p>
            <a:pPr algn="ctr"/>
            <a:r>
              <a:rPr lang="en-GB" sz="3600" b="1" dirty="0">
                <a:solidFill>
                  <a:schemeClr val="bg1"/>
                </a:solidFill>
                <a:latin typeface="Calibri" pitchFamily="34" charset="0"/>
              </a:rPr>
              <a:t>THE </a:t>
            </a:r>
            <a:r>
              <a:rPr lang="en-GB" sz="3600" b="1" dirty="0" smtClean="0">
                <a:solidFill>
                  <a:schemeClr val="bg1"/>
                </a:solidFill>
                <a:latin typeface="Calibri" pitchFamily="34" charset="0"/>
              </a:rPr>
              <a:t>PROJECT’S </a:t>
            </a:r>
          </a:p>
          <a:p>
            <a:pPr algn="ctr"/>
            <a:r>
              <a:rPr lang="en-GB" sz="3600" b="1" dirty="0" smtClean="0">
                <a:solidFill>
                  <a:schemeClr val="bg1"/>
                </a:solidFill>
                <a:latin typeface="Calibri" pitchFamily="34" charset="0"/>
              </a:rPr>
              <a:t>OBJECTIVES AND STRUCTURE</a:t>
            </a:r>
          </a:p>
        </p:txBody>
      </p:sp>
      <p:pic>
        <p:nvPicPr>
          <p:cNvPr id="8" name="Immagine 1033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55577" y="170254"/>
            <a:ext cx="6865938" cy="2730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CasellaDiTesto 10333"/>
          <p:cNvSpPr txBox="1">
            <a:spLocks noChangeArrowheads="1"/>
          </p:cNvSpPr>
          <p:nvPr/>
        </p:nvSpPr>
        <p:spPr bwMode="auto">
          <a:xfrm>
            <a:off x="539552" y="2825870"/>
            <a:ext cx="8452048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/>
            <a:r>
              <a:rPr lang="en-GB" altLang="it-IT" sz="1600" b="1" i="1" dirty="0"/>
              <a:t>Changes in the financial Labour Market: the impact of Directive 2014/65 (MiFID II) and Digitalization. The key-role of Social Dialogue and Industrial Relations to manage the transition from 'traditional' to 'hybrid' contracts for a renewed protection - </a:t>
            </a:r>
            <a:r>
              <a:rPr lang="en-GB" altLang="it-IT" sz="1600" b="1" i="1" dirty="0" smtClean="0"/>
              <a:t>VS/2019/0097</a:t>
            </a:r>
            <a:endParaRPr lang="it-IT" altLang="it-IT" sz="1600" dirty="0"/>
          </a:p>
        </p:txBody>
      </p:sp>
      <p:sp>
        <p:nvSpPr>
          <p:cNvPr id="6" name="AutoShape 2" descr="Image result for ODBOROVY ZVAZ PRACOVNIKOV PENAZNICTVA A POISTOVNICTVA OZ PPaP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pic>
        <p:nvPicPr>
          <p:cNvPr id="20483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92602" y="1509893"/>
            <a:ext cx="1215579" cy="12155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484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7784" y="1024581"/>
            <a:ext cx="1455733" cy="3881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DD5CB-D501-46EA-8119-C1614D769840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365650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ma 1"/>
          <p:cNvGraphicFramePr/>
          <p:nvPr>
            <p:extLst>
              <p:ext uri="{D42A27DB-BD31-4B8C-83A1-F6EECF244321}">
                <p14:modId xmlns:p14="http://schemas.microsoft.com/office/powerpoint/2010/main" val="2133593221"/>
              </p:ext>
            </p:extLst>
          </p:nvPr>
        </p:nvGraphicFramePr>
        <p:xfrm>
          <a:off x="323528" y="836712"/>
          <a:ext cx="8658498" cy="61206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pSp>
        <p:nvGrpSpPr>
          <p:cNvPr id="14" name="Diagram group"/>
          <p:cNvGrpSpPr/>
          <p:nvPr/>
        </p:nvGrpSpPr>
        <p:grpSpPr>
          <a:xfrm>
            <a:off x="0" y="1628800"/>
            <a:ext cx="1547664" cy="4680520"/>
            <a:chOff x="1123004" y="-1"/>
            <a:chExt cx="1331018" cy="4680520"/>
          </a:xfrm>
          <a:gradFill>
            <a:gsLst>
              <a:gs pos="0">
                <a:srgbClr val="FF9933"/>
              </a:gs>
              <a:gs pos="30000">
                <a:srgbClr val="66008F"/>
              </a:gs>
              <a:gs pos="64999">
                <a:srgbClr val="BA0066"/>
              </a:gs>
              <a:gs pos="89999">
                <a:srgbClr val="FF0000"/>
              </a:gs>
              <a:gs pos="100000">
                <a:srgbClr val="FF8200"/>
              </a:gs>
            </a:gsLst>
            <a:lin ang="5400000" scaled="0"/>
          </a:gradFill>
          <a:scene3d>
            <a:camera prst="isometricOffAxis2Left" zoom="95000"/>
            <a:lightRig rig="flat" dir="t"/>
          </a:scene3d>
        </p:grpSpPr>
        <p:grpSp>
          <p:nvGrpSpPr>
            <p:cNvPr id="17" name="Gruppo 16"/>
            <p:cNvGrpSpPr/>
            <p:nvPr/>
          </p:nvGrpSpPr>
          <p:grpSpPr>
            <a:xfrm>
              <a:off x="1123004" y="-1"/>
              <a:ext cx="1331018" cy="4680520"/>
              <a:chOff x="1123004" y="-1"/>
              <a:chExt cx="1331018" cy="4680520"/>
            </a:xfrm>
            <a:grpFill/>
          </p:grpSpPr>
          <p:sp>
            <p:nvSpPr>
              <p:cNvPr id="18" name="Operazione manuale 17"/>
              <p:cNvSpPr/>
              <p:nvPr/>
            </p:nvSpPr>
            <p:spPr>
              <a:xfrm rot="16200000">
                <a:off x="-551747" y="1674750"/>
                <a:ext cx="4680520" cy="1331018"/>
              </a:xfrm>
              <a:prstGeom prst="flowChartManualOperation">
                <a:avLst/>
              </a:prstGeom>
              <a:grpFill/>
              <a:sp3d extrusionH="381000" contourW="38100" prstMaterial="matte">
                <a:contourClr>
                  <a:schemeClr val="lt1"/>
                </a:contourClr>
              </a:sp3d>
            </p:spPr>
            <p:style>
              <a:lnRef idx="0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3"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accent3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</p:sp>
          <p:sp>
            <p:nvSpPr>
              <p:cNvPr id="19" name="Operazione manuale 4"/>
              <p:cNvSpPr/>
              <p:nvPr/>
            </p:nvSpPr>
            <p:spPr>
              <a:xfrm rot="21600000">
                <a:off x="1123004" y="936103"/>
                <a:ext cx="1331018" cy="2808312"/>
              </a:xfrm>
              <a:prstGeom prst="rect">
                <a:avLst/>
              </a:prstGeom>
              <a:noFill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spcFirstLastPara="0" vert="horz" wrap="square" lIns="114300" tIns="0" rIns="114300" bIns="0" numCol="1" spcCol="1270" anchor="ctr" anchorCtr="0">
                <a:noAutofit/>
              </a:bodyPr>
              <a:lstStyle/>
              <a:p>
                <a:pPr algn="ctr" defTabSz="800059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endParaRPr lang="it-IT" b="1" dirty="0"/>
              </a:p>
              <a:p>
                <a:pPr algn="ctr" defTabSz="800059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endParaRPr lang="it-IT" sz="2000" b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  <a:p>
                <a:pPr algn="ctr" defTabSz="800059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endParaRPr lang="it-IT" sz="1600" b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  <a:p>
                <a:pPr marL="88896" indent="-88896" algn="ctr">
                  <a:spcBef>
                    <a:spcPct val="0"/>
                  </a:spcBef>
                  <a:defRPr/>
                </a:pPr>
                <a:r>
                  <a:rPr lang="it-IT" sz="2200" b="1" dirty="0"/>
                  <a:t>RESERCH</a:t>
                </a:r>
              </a:p>
              <a:p>
                <a:pPr marL="88896" indent="-88896" algn="ctr">
                  <a:spcBef>
                    <a:spcPct val="0"/>
                  </a:spcBef>
                  <a:defRPr/>
                </a:pPr>
                <a:r>
                  <a:rPr lang="it-IT" sz="2200" b="1" dirty="0"/>
                  <a:t>&amp; DISTANCE</a:t>
                </a:r>
              </a:p>
              <a:p>
                <a:pPr marL="88896" indent="-88896" algn="ctr" defTabSz="800059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it-IT" sz="2200" b="1" dirty="0"/>
                  <a:t>WORK</a:t>
                </a:r>
              </a:p>
              <a:p>
                <a:pPr algn="ctr" defTabSz="800059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endParaRPr lang="it-IT" sz="2000" dirty="0"/>
              </a:p>
              <a:p>
                <a:pPr algn="ctr" defTabSz="800059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endParaRPr lang="it-IT" sz="2000" dirty="0"/>
              </a:p>
              <a:p>
                <a:pPr algn="ctr" defTabSz="800059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endParaRPr lang="it-IT" sz="2000" dirty="0"/>
              </a:p>
            </p:txBody>
          </p:sp>
        </p:grpSp>
      </p:grpSp>
      <p:pic>
        <p:nvPicPr>
          <p:cNvPr id="15" name="Immagine 10332"/>
          <p:cNvPicPr>
            <a:picLocks noChangeAspect="1" noChangeArrowheads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2232"/>
          <a:stretch/>
        </p:blipFill>
        <p:spPr bwMode="auto">
          <a:xfrm>
            <a:off x="714290" y="6489"/>
            <a:ext cx="8170068" cy="9022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>
          <a:xfrm>
            <a:off x="3124201" y="6356351"/>
            <a:ext cx="3320007" cy="365125"/>
          </a:xfrm>
        </p:spPr>
        <p:txBody>
          <a:bodyPr/>
          <a:lstStyle/>
          <a:p>
            <a:r>
              <a:rPr lang="en-US" dirty="0" smtClean="0"/>
              <a:t>VS/2019/0097 ON LINE TRAINING COURSE – PV</a:t>
            </a:r>
            <a:endParaRPr lang="en-GB" dirty="0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DD5CB-D501-46EA-8119-C1614D769840}" type="slidenum">
              <a:rPr lang="en-GB" smtClean="0"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850693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341698" y="1340768"/>
            <a:ext cx="8229600" cy="1143000"/>
          </a:xfrm>
        </p:spPr>
        <p:txBody>
          <a:bodyPr/>
          <a:lstStyle/>
          <a:p>
            <a:r>
              <a:rPr lang="en-GB" dirty="0"/>
              <a:t> 	</a:t>
            </a:r>
            <a:r>
              <a:rPr lang="x-none">
                <a:hlinkClick r:id="rId3"/>
              </a:rPr>
              <a:t> </a:t>
            </a:r>
            <a:endParaRPr lang="en-GB" dirty="0"/>
          </a:p>
        </p:txBody>
      </p:sp>
      <p:sp>
        <p:nvSpPr>
          <p:cNvPr id="11" name="Titolo 1"/>
          <p:cNvSpPr txBox="1">
            <a:spLocks/>
          </p:cNvSpPr>
          <p:nvPr/>
        </p:nvSpPr>
        <p:spPr>
          <a:xfrm>
            <a:off x="1093017" y="908720"/>
            <a:ext cx="7223399" cy="714375"/>
          </a:xfrm>
          <a:prstGeom prst="rect">
            <a:avLst/>
          </a:prstGeom>
          <a:solidFill>
            <a:schemeClr val="bg1"/>
          </a:solidFill>
        </p:spPr>
        <p:txBody>
          <a:bodyPr vert="horz" lIns="91435" tIns="45718" rIns="91435" bIns="45718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dirty="0" smtClean="0">
                <a:solidFill>
                  <a:srgbClr val="FF0000"/>
                </a:solidFill>
              </a:rPr>
              <a:t>The project research activities</a:t>
            </a:r>
            <a:endParaRPr lang="en-US" b="1" dirty="0">
              <a:solidFill>
                <a:srgbClr val="FF0000"/>
              </a:solidFill>
            </a:endParaRPr>
          </a:p>
        </p:txBody>
      </p:sp>
      <p:graphicFrame>
        <p:nvGraphicFramePr>
          <p:cNvPr id="3" name="Diagramma 2"/>
          <p:cNvGraphicFramePr/>
          <p:nvPr>
            <p:extLst>
              <p:ext uri="{D42A27DB-BD31-4B8C-83A1-F6EECF244321}">
                <p14:modId xmlns:p14="http://schemas.microsoft.com/office/powerpoint/2010/main" val="633012058"/>
              </p:ext>
            </p:extLst>
          </p:nvPr>
        </p:nvGraphicFramePr>
        <p:xfrm>
          <a:off x="179512" y="1628800"/>
          <a:ext cx="8802514" cy="51125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4" name="CasellaDiTesto 3"/>
          <p:cNvSpPr txBox="1"/>
          <p:nvPr/>
        </p:nvSpPr>
        <p:spPr>
          <a:xfrm>
            <a:off x="1475656" y="2564904"/>
            <a:ext cx="1368152" cy="1323439"/>
          </a:xfrm>
          <a:prstGeom prst="rect">
            <a:avLst/>
          </a:prstGeom>
          <a:noFill/>
        </p:spPr>
        <p:txBody>
          <a:bodyPr wrap="square" lIns="91435" tIns="45718" rIns="91435" bIns="45718" rtlCol="0">
            <a:spAutoFit/>
          </a:bodyPr>
          <a:lstStyle/>
          <a:p>
            <a:pPr lvl="0" algn="ctr"/>
            <a:r>
              <a:rPr lang="en-GB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SCIENTIFICRESEARCH</a:t>
            </a:r>
          </a:p>
          <a:p>
            <a:pPr lvl="0" algn="ctr"/>
            <a:r>
              <a:rPr lang="en-GB" sz="4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</a:p>
        </p:txBody>
      </p:sp>
      <p:sp>
        <p:nvSpPr>
          <p:cNvPr id="14" name="CasellaDiTesto 13"/>
          <p:cNvSpPr txBox="1"/>
          <p:nvPr/>
        </p:nvSpPr>
        <p:spPr>
          <a:xfrm>
            <a:off x="6372200" y="5013176"/>
            <a:ext cx="1368152" cy="1323439"/>
          </a:xfrm>
          <a:prstGeom prst="rect">
            <a:avLst/>
          </a:prstGeom>
          <a:noFill/>
        </p:spPr>
        <p:txBody>
          <a:bodyPr wrap="square" lIns="91435" tIns="45718" rIns="91435" bIns="45718" rtlCol="0">
            <a:spAutoFit/>
          </a:bodyPr>
          <a:lstStyle/>
          <a:p>
            <a:pPr lvl="0" algn="ctr"/>
            <a:r>
              <a:rPr lang="en-GB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EMPIRICAL</a:t>
            </a:r>
          </a:p>
          <a:p>
            <a:pPr lvl="0" algn="ctr"/>
            <a:r>
              <a:rPr lang="en-GB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RESEARCH</a:t>
            </a:r>
          </a:p>
          <a:p>
            <a:pPr lvl="0" algn="ctr"/>
            <a:r>
              <a:rPr lang="en-GB" sz="4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</a:p>
        </p:txBody>
      </p:sp>
      <p:pic>
        <p:nvPicPr>
          <p:cNvPr id="15" name="Immagine 10332"/>
          <p:cNvPicPr>
            <a:picLocks noChangeAspect="1" noChangeArrowheads="1"/>
          </p:cNvPicPr>
          <p:nvPr/>
        </p:nvPicPr>
        <p:blipFill rotWithShape="1"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2232"/>
          <a:stretch/>
        </p:blipFill>
        <p:spPr bwMode="auto">
          <a:xfrm>
            <a:off x="714290" y="0"/>
            <a:ext cx="8170068" cy="9022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DD5CB-D501-46EA-8119-C1614D769840}" type="slidenum">
              <a:rPr lang="en-GB" smtClean="0"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64597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ccia in su 11"/>
          <p:cNvSpPr/>
          <p:nvPr/>
        </p:nvSpPr>
        <p:spPr>
          <a:xfrm rot="5400000">
            <a:off x="-250610" y="2318088"/>
            <a:ext cx="3269227" cy="2408980"/>
          </a:xfrm>
          <a:prstGeom prst="upArrow">
            <a:avLst/>
          </a:prstGeom>
          <a:solidFill>
            <a:srgbClr val="7030A0"/>
          </a:solidFill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rgbClr r="0" g="0" b="0"/>
          </a:fillRef>
          <a:effectRef idx="3">
            <a:schemeClr val="accent4">
              <a:hueOff val="-4464770"/>
              <a:satOff val="26899"/>
              <a:lumOff val="2156"/>
              <a:alphaOff val="0"/>
            </a:schemeClr>
          </a:effectRef>
          <a:fontRef idx="minor">
            <a:schemeClr val="lt1"/>
          </a:fontRef>
        </p:style>
      </p:sp>
      <p:sp>
        <p:nvSpPr>
          <p:cNvPr id="3" name="Rettangolo 2"/>
          <p:cNvSpPr/>
          <p:nvPr/>
        </p:nvSpPr>
        <p:spPr>
          <a:xfrm>
            <a:off x="2813356" y="1052736"/>
            <a:ext cx="6118897" cy="5755418"/>
          </a:xfrm>
          <a:prstGeom prst="rect">
            <a:avLst/>
          </a:prstGeom>
          <a:ln w="57150">
            <a:solidFill>
              <a:srgbClr val="7030A0"/>
            </a:solidFill>
          </a:ln>
        </p:spPr>
        <p:txBody>
          <a:bodyPr wrap="square" lIns="91435" tIns="45718" rIns="91435" bIns="45718">
            <a:spAutoFit/>
          </a:bodyPr>
          <a:lstStyle/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en-GB" sz="3200" b="1" dirty="0" smtClean="0">
                <a:solidFill>
                  <a:srgbClr val="0070C0"/>
                </a:solidFill>
              </a:rPr>
              <a:t> </a:t>
            </a:r>
            <a:r>
              <a:rPr lang="en-GB" sz="3200" b="1" dirty="0" smtClean="0">
                <a:solidFill>
                  <a:srgbClr val="0070C0"/>
                </a:solidFill>
              </a:rPr>
              <a:t>ADAPT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en-US" sz="2400" dirty="0"/>
              <a:t>Focused  on</a:t>
            </a:r>
            <a:r>
              <a:rPr lang="en-GB" sz="2400" b="1" dirty="0" smtClean="0">
                <a:solidFill>
                  <a:srgbClr val="0070C0"/>
                </a:solidFill>
              </a:rPr>
              <a:t> </a:t>
            </a:r>
            <a:endParaRPr lang="en-GB" sz="2800" b="1" dirty="0">
              <a:solidFill>
                <a:srgbClr val="0070C0"/>
              </a:solidFill>
            </a:endParaRPr>
          </a:p>
          <a:p>
            <a:pPr marL="457200" indent="-457200" algn="just"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US" sz="2400" b="1" dirty="0" smtClean="0"/>
              <a:t>the </a:t>
            </a:r>
            <a:r>
              <a:rPr lang="en-US" sz="2400" b="1" dirty="0"/>
              <a:t>regulation of the financial advisory services</a:t>
            </a:r>
            <a:r>
              <a:rPr lang="en-US" sz="2400" dirty="0"/>
              <a:t> provided by </a:t>
            </a:r>
            <a:r>
              <a:rPr lang="en-US" sz="2400" b="1" dirty="0"/>
              <a:t>MiFID II</a:t>
            </a:r>
            <a:r>
              <a:rPr lang="en-US" sz="2400" dirty="0"/>
              <a:t>, pointing out </a:t>
            </a:r>
            <a:r>
              <a:rPr lang="en-US" sz="2400" b="1" dirty="0"/>
              <a:t>its effect on the work </a:t>
            </a:r>
            <a:r>
              <a:rPr lang="en-US" sz="2400" b="1" dirty="0" smtClean="0"/>
              <a:t>relationship</a:t>
            </a:r>
            <a:endParaRPr lang="en-US" sz="2400" dirty="0" smtClean="0"/>
          </a:p>
          <a:p>
            <a:pPr marL="457200" indent="-457200" algn="just"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US" sz="2400" b="1" dirty="0" smtClean="0"/>
              <a:t>employees </a:t>
            </a:r>
            <a:r>
              <a:rPr lang="en-US" sz="2400" b="1" dirty="0"/>
              <a:t>working conditions </a:t>
            </a:r>
            <a:r>
              <a:rPr lang="en-US" sz="2400" dirty="0"/>
              <a:t>and</a:t>
            </a:r>
            <a:r>
              <a:rPr lang="en-US" sz="2400" b="1" dirty="0"/>
              <a:t> professional profiles</a:t>
            </a:r>
            <a:r>
              <a:rPr lang="en-US" sz="2400" dirty="0"/>
              <a:t>, and on identifying  </a:t>
            </a:r>
            <a:r>
              <a:rPr lang="en-US" sz="2400" b="1" dirty="0"/>
              <a:t>new needs for workers’ protections</a:t>
            </a:r>
            <a:r>
              <a:rPr lang="en-US" sz="2400" dirty="0"/>
              <a:t>. </a:t>
            </a:r>
            <a:endParaRPr lang="en-US" sz="2400" dirty="0" smtClean="0"/>
          </a:p>
          <a:p>
            <a:pPr marL="457200" indent="-457200" algn="just"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US" sz="2400" dirty="0" smtClean="0"/>
              <a:t>literature </a:t>
            </a:r>
            <a:r>
              <a:rPr lang="en-US" sz="2400" dirty="0" smtClean="0"/>
              <a:t>review on </a:t>
            </a:r>
            <a:r>
              <a:rPr lang="en-US" sz="2400" b="1" dirty="0"/>
              <a:t>the impacts on the working conditions and on the employment relationship</a:t>
            </a:r>
            <a:r>
              <a:rPr lang="en-US" sz="2400" dirty="0"/>
              <a:t> </a:t>
            </a:r>
            <a:r>
              <a:rPr lang="en-US" sz="2400" dirty="0" smtClean="0"/>
              <a:t>through </a:t>
            </a:r>
            <a:r>
              <a:rPr lang="en-US" sz="2400" dirty="0"/>
              <a:t>desk research and information exchange with the partner </a:t>
            </a:r>
            <a:r>
              <a:rPr lang="en-US" sz="2400" dirty="0" smtClean="0"/>
              <a:t>CELSI.</a:t>
            </a:r>
            <a:endParaRPr lang="en-US" sz="2400" dirty="0"/>
          </a:p>
        </p:txBody>
      </p:sp>
      <p:sp>
        <p:nvSpPr>
          <p:cNvPr id="11" name="CasellaDiTesto 10"/>
          <p:cNvSpPr txBox="1"/>
          <p:nvPr/>
        </p:nvSpPr>
        <p:spPr>
          <a:xfrm>
            <a:off x="323528" y="2948755"/>
            <a:ext cx="1584176" cy="1200325"/>
          </a:xfrm>
          <a:prstGeom prst="rect">
            <a:avLst/>
          </a:prstGeom>
          <a:noFill/>
        </p:spPr>
        <p:txBody>
          <a:bodyPr wrap="square" lIns="91435" tIns="45718" rIns="91435" bIns="45718" rtlCol="0">
            <a:spAutoFit/>
          </a:bodyPr>
          <a:lstStyle/>
          <a:p>
            <a:pPr lvl="0" algn="ctr"/>
            <a:r>
              <a:rPr lang="en-GB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SCIENTIFIC </a:t>
            </a:r>
            <a:r>
              <a:rPr lang="en-GB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RESEARCH</a:t>
            </a:r>
          </a:p>
          <a:p>
            <a:pPr lvl="0" algn="ctr"/>
            <a:r>
              <a:rPr lang="en-GB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TASK</a:t>
            </a:r>
            <a:endParaRPr lang="en-GB" sz="4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3" name="Immagine 1033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2232"/>
          <a:stretch/>
        </p:blipFill>
        <p:spPr bwMode="auto">
          <a:xfrm>
            <a:off x="714290" y="0"/>
            <a:ext cx="8170068" cy="9022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DD5CB-D501-46EA-8119-C1614D769840}" type="slidenum">
              <a:rPr lang="en-GB" smtClean="0"/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534683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ccia in su 11"/>
          <p:cNvSpPr/>
          <p:nvPr/>
        </p:nvSpPr>
        <p:spPr>
          <a:xfrm rot="5400000">
            <a:off x="-250610" y="2318088"/>
            <a:ext cx="3269227" cy="2408980"/>
          </a:xfrm>
          <a:prstGeom prst="upArrow">
            <a:avLst/>
          </a:prstGeom>
          <a:solidFill>
            <a:srgbClr val="7030A0"/>
          </a:solidFill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rgbClr r="0" g="0" b="0"/>
          </a:fillRef>
          <a:effectRef idx="3">
            <a:schemeClr val="accent4">
              <a:hueOff val="-4464770"/>
              <a:satOff val="26899"/>
              <a:lumOff val="2156"/>
              <a:alphaOff val="0"/>
            </a:schemeClr>
          </a:effectRef>
          <a:fontRef idx="minor">
            <a:schemeClr val="lt1"/>
          </a:fontRef>
        </p:style>
      </p:sp>
      <p:sp>
        <p:nvSpPr>
          <p:cNvPr id="3" name="Rettangolo 2"/>
          <p:cNvSpPr/>
          <p:nvPr/>
        </p:nvSpPr>
        <p:spPr>
          <a:xfrm>
            <a:off x="2771800" y="1124744"/>
            <a:ext cx="6118897" cy="5509196"/>
          </a:xfrm>
          <a:prstGeom prst="rect">
            <a:avLst/>
          </a:prstGeom>
          <a:ln w="57150">
            <a:solidFill>
              <a:srgbClr val="7030A0"/>
            </a:solidFill>
          </a:ln>
        </p:spPr>
        <p:txBody>
          <a:bodyPr wrap="square" lIns="91435" tIns="45718" rIns="91435" bIns="45718">
            <a:spAutoFit/>
          </a:bodyPr>
          <a:lstStyle/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en-GB" sz="2800" b="1" dirty="0">
                <a:solidFill>
                  <a:srgbClr val="0070C0"/>
                </a:solidFill>
              </a:rPr>
              <a:t> </a:t>
            </a:r>
            <a:r>
              <a:rPr lang="en-GB" sz="3200" b="1" dirty="0">
                <a:solidFill>
                  <a:srgbClr val="0070C0"/>
                </a:solidFill>
              </a:rPr>
              <a:t>C.E.L.S.I.</a:t>
            </a:r>
          </a:p>
          <a:p>
            <a:pPr marL="457200" indent="-457200" algn="just"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GB" sz="2000" dirty="0" smtClean="0"/>
              <a:t>I</a:t>
            </a:r>
            <a:r>
              <a:rPr lang="en-GB" sz="2000" dirty="0" smtClean="0"/>
              <a:t>nvestigated </a:t>
            </a:r>
            <a:r>
              <a:rPr lang="en-GB" sz="2000" b="1" dirty="0"/>
              <a:t>the evolution of organizational models </a:t>
            </a:r>
            <a:r>
              <a:rPr lang="en-GB" sz="2000" dirty="0"/>
              <a:t>adopted by financial companies under the processes of digitalization </a:t>
            </a:r>
            <a:r>
              <a:rPr lang="en-GB" sz="2000" dirty="0" smtClean="0"/>
              <a:t>and MiFID </a:t>
            </a:r>
            <a:r>
              <a:rPr lang="en-GB" sz="2000" dirty="0"/>
              <a:t>II; </a:t>
            </a:r>
            <a:endParaRPr lang="en-GB" sz="2000" dirty="0" smtClean="0"/>
          </a:p>
          <a:p>
            <a:pPr marL="457200" indent="-457200" algn="just"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GB" sz="2000" dirty="0" smtClean="0"/>
              <a:t>explored, </a:t>
            </a:r>
            <a:r>
              <a:rPr lang="en-GB" sz="2000" dirty="0"/>
              <a:t>in close cooperation with ADAPT,  the </a:t>
            </a:r>
            <a:r>
              <a:rPr lang="en-GB" sz="2000" b="1" dirty="0"/>
              <a:t>impact of changed organizational models </a:t>
            </a:r>
            <a:r>
              <a:rPr lang="en-GB" sz="2000" dirty="0"/>
              <a:t>on workers’ health and stress. </a:t>
            </a:r>
            <a:endParaRPr lang="en-GB" sz="2000" dirty="0" smtClean="0"/>
          </a:p>
          <a:p>
            <a:pPr marL="457200" indent="-457200" algn="just"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GB" sz="2000" dirty="0" smtClean="0"/>
              <a:t>collaborated, </a:t>
            </a:r>
            <a:r>
              <a:rPr lang="en-GB" sz="2000" dirty="0"/>
              <a:t>together with the other scientific partners, on </a:t>
            </a:r>
            <a:r>
              <a:rPr lang="en-GB" sz="2000" b="1" dirty="0"/>
              <a:t>the preparation of an EU-wide survey </a:t>
            </a:r>
            <a:r>
              <a:rPr lang="en-GB" sz="2000" dirty="0"/>
              <a:t>distributed among banks, government representatives and trade unions in the banking sector; </a:t>
            </a:r>
            <a:endParaRPr lang="en-GB" sz="2000" dirty="0" smtClean="0"/>
          </a:p>
          <a:p>
            <a:pPr marL="457200" indent="-457200" algn="just"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GB" sz="2000" dirty="0" smtClean="0"/>
              <a:t>prepared </a:t>
            </a:r>
            <a:r>
              <a:rPr lang="en-GB" sz="2000" dirty="0"/>
              <a:t>a </a:t>
            </a:r>
            <a:r>
              <a:rPr lang="en-GB" sz="2000" b="1" dirty="0"/>
              <a:t>questionnaire for case study interviews </a:t>
            </a:r>
            <a:r>
              <a:rPr lang="en-GB" sz="2000" dirty="0"/>
              <a:t>on employment changes related to the digitalization and the MiFID II directive in the banking sector</a:t>
            </a:r>
            <a:endParaRPr lang="en-US" sz="2000" dirty="0"/>
          </a:p>
        </p:txBody>
      </p:sp>
      <p:sp>
        <p:nvSpPr>
          <p:cNvPr id="11" name="CasellaDiTesto 10"/>
          <p:cNvSpPr txBox="1"/>
          <p:nvPr/>
        </p:nvSpPr>
        <p:spPr>
          <a:xfrm>
            <a:off x="323528" y="2948755"/>
            <a:ext cx="1584176" cy="1200325"/>
          </a:xfrm>
          <a:prstGeom prst="rect">
            <a:avLst/>
          </a:prstGeom>
          <a:noFill/>
        </p:spPr>
        <p:txBody>
          <a:bodyPr wrap="square" lIns="91435" tIns="45718" rIns="91435" bIns="45718" rtlCol="0">
            <a:spAutoFit/>
          </a:bodyPr>
          <a:lstStyle/>
          <a:p>
            <a:pPr lvl="0" algn="ctr"/>
            <a:r>
              <a:rPr lang="en-GB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SCIENTIFIC </a:t>
            </a:r>
            <a:r>
              <a:rPr lang="en-GB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RESEARCH</a:t>
            </a:r>
          </a:p>
          <a:p>
            <a:pPr lvl="0" algn="ctr"/>
            <a:r>
              <a:rPr lang="en-GB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TASK</a:t>
            </a:r>
            <a:endParaRPr lang="en-GB" sz="4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4" name="Immagine 1033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2232"/>
          <a:stretch/>
        </p:blipFill>
        <p:spPr bwMode="auto">
          <a:xfrm>
            <a:off x="714290" y="0"/>
            <a:ext cx="8170068" cy="9022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DD5CB-D501-46EA-8119-C1614D769840}" type="slidenum">
              <a:rPr lang="en-GB" smtClean="0"/>
              <a:t>13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057024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ccia in su 11"/>
          <p:cNvSpPr/>
          <p:nvPr/>
        </p:nvSpPr>
        <p:spPr>
          <a:xfrm rot="5400000">
            <a:off x="-250610" y="2318088"/>
            <a:ext cx="3269227" cy="2408980"/>
          </a:xfrm>
          <a:prstGeom prst="upArrow">
            <a:avLst/>
          </a:prstGeom>
          <a:solidFill>
            <a:srgbClr val="7030A0"/>
          </a:solidFill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rgbClr r="0" g="0" b="0"/>
          </a:fillRef>
          <a:effectRef idx="3">
            <a:schemeClr val="accent4">
              <a:hueOff val="-4464770"/>
              <a:satOff val="26899"/>
              <a:lumOff val="2156"/>
              <a:alphaOff val="0"/>
            </a:schemeClr>
          </a:effectRef>
          <a:fontRef idx="minor">
            <a:schemeClr val="lt1"/>
          </a:fontRef>
        </p:style>
      </p:sp>
      <p:sp>
        <p:nvSpPr>
          <p:cNvPr id="3" name="Rettangolo 2"/>
          <p:cNvSpPr/>
          <p:nvPr/>
        </p:nvSpPr>
        <p:spPr>
          <a:xfrm>
            <a:off x="2771800" y="1282113"/>
            <a:ext cx="6118897" cy="4955199"/>
          </a:xfrm>
          <a:prstGeom prst="rect">
            <a:avLst/>
          </a:prstGeom>
          <a:ln w="57150">
            <a:solidFill>
              <a:srgbClr val="7030A0"/>
            </a:solidFill>
          </a:ln>
        </p:spPr>
        <p:txBody>
          <a:bodyPr wrap="square" lIns="91435" tIns="45718" rIns="91435" bIns="45718">
            <a:spAutoFit/>
          </a:bodyPr>
          <a:lstStyle/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en-GB" sz="3200" b="1" dirty="0">
                <a:solidFill>
                  <a:srgbClr val="0070C0"/>
                </a:solidFill>
              </a:rPr>
              <a:t>F.I.O.H.</a:t>
            </a:r>
          </a:p>
          <a:p>
            <a:pPr marL="457200" indent="-457200" algn="just"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US" sz="2400" dirty="0" smtClean="0"/>
              <a:t>Studied  </a:t>
            </a:r>
            <a:r>
              <a:rPr lang="en-US" sz="2400" b="1" dirty="0" smtClean="0"/>
              <a:t>the </a:t>
            </a:r>
            <a:r>
              <a:rPr lang="en-US" sz="2400" b="1" dirty="0"/>
              <a:t>consequences of digitalization and the MiFID </a:t>
            </a:r>
            <a:r>
              <a:rPr lang="en-US" sz="2400" b="1" dirty="0" smtClean="0"/>
              <a:t>II</a:t>
            </a:r>
            <a:r>
              <a:rPr lang="en-US" sz="2400" dirty="0" smtClean="0"/>
              <a:t>, </a:t>
            </a:r>
            <a:r>
              <a:rPr lang="en-US" sz="2400" dirty="0"/>
              <a:t>focusing  not only on </a:t>
            </a:r>
            <a:r>
              <a:rPr lang="en-US" sz="2400" b="1" dirty="0"/>
              <a:t>physical or psychosocial health and safety risks</a:t>
            </a:r>
            <a:r>
              <a:rPr lang="en-US" sz="2400" dirty="0"/>
              <a:t>, but also </a:t>
            </a:r>
            <a:r>
              <a:rPr lang="en-US" sz="2400" b="1" dirty="0"/>
              <a:t>on new opportunities for workers for developing skills </a:t>
            </a:r>
            <a:r>
              <a:rPr lang="en-US" sz="2400" dirty="0"/>
              <a:t>and competences, new forms of communication and learning, and new ways of working</a:t>
            </a:r>
            <a:r>
              <a:rPr lang="en-US" sz="2400" dirty="0" smtClean="0"/>
              <a:t>;</a:t>
            </a:r>
          </a:p>
          <a:p>
            <a:pPr marL="457200" indent="-457200" algn="just"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US" sz="2400" b="1" dirty="0" smtClean="0"/>
              <a:t>contributed </a:t>
            </a:r>
            <a:r>
              <a:rPr lang="en-US" sz="2400" b="1" dirty="0"/>
              <a:t>to other research activities </a:t>
            </a:r>
            <a:r>
              <a:rPr lang="en-US" sz="2400" dirty="0"/>
              <a:t>conducted by the other partners and prepare a report to disseminate its research results.</a:t>
            </a:r>
          </a:p>
        </p:txBody>
      </p:sp>
      <p:sp>
        <p:nvSpPr>
          <p:cNvPr id="11" name="CasellaDiTesto 10"/>
          <p:cNvSpPr txBox="1"/>
          <p:nvPr/>
        </p:nvSpPr>
        <p:spPr>
          <a:xfrm>
            <a:off x="323528" y="2948755"/>
            <a:ext cx="1584176" cy="1200325"/>
          </a:xfrm>
          <a:prstGeom prst="rect">
            <a:avLst/>
          </a:prstGeom>
          <a:noFill/>
        </p:spPr>
        <p:txBody>
          <a:bodyPr wrap="square" lIns="91435" tIns="45718" rIns="91435" bIns="45718" rtlCol="0">
            <a:spAutoFit/>
          </a:bodyPr>
          <a:lstStyle/>
          <a:p>
            <a:pPr lvl="0" algn="ctr"/>
            <a:r>
              <a:rPr lang="en-GB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SCIENTIFIC </a:t>
            </a:r>
            <a:r>
              <a:rPr lang="en-GB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RESEARCH</a:t>
            </a:r>
          </a:p>
          <a:p>
            <a:pPr lvl="0" algn="ctr"/>
            <a:r>
              <a:rPr lang="en-GB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TASK</a:t>
            </a:r>
            <a:endParaRPr lang="en-GB" sz="4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3" name="Immagine 1033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2232"/>
          <a:stretch/>
        </p:blipFill>
        <p:spPr bwMode="auto">
          <a:xfrm>
            <a:off x="714290" y="0"/>
            <a:ext cx="8170068" cy="9022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DD5CB-D501-46EA-8119-C1614D769840}" type="slidenum">
              <a:rPr lang="en-GB" smtClean="0"/>
              <a:t>14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760426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ccia in su 11"/>
          <p:cNvSpPr/>
          <p:nvPr/>
        </p:nvSpPr>
        <p:spPr>
          <a:xfrm rot="5400000">
            <a:off x="-250610" y="2318088"/>
            <a:ext cx="3269227" cy="2408980"/>
          </a:xfrm>
          <a:prstGeom prst="upArrow">
            <a:avLst/>
          </a:prstGeom>
          <a:solidFill>
            <a:srgbClr val="7030A0"/>
          </a:solidFill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rgbClr r="0" g="0" b="0"/>
          </a:fillRef>
          <a:effectRef idx="3">
            <a:schemeClr val="accent4">
              <a:hueOff val="-4464770"/>
              <a:satOff val="26899"/>
              <a:lumOff val="2156"/>
              <a:alphaOff val="0"/>
            </a:schemeClr>
          </a:effectRef>
          <a:fontRef idx="minor">
            <a:schemeClr val="lt1"/>
          </a:fontRef>
        </p:style>
      </p:sp>
      <p:sp>
        <p:nvSpPr>
          <p:cNvPr id="3" name="Rettangolo 2"/>
          <p:cNvSpPr/>
          <p:nvPr/>
        </p:nvSpPr>
        <p:spPr>
          <a:xfrm>
            <a:off x="2800421" y="1625315"/>
            <a:ext cx="5876036" cy="3847203"/>
          </a:xfrm>
          <a:prstGeom prst="rect">
            <a:avLst/>
          </a:prstGeom>
          <a:ln w="57150">
            <a:solidFill>
              <a:srgbClr val="7030A0"/>
            </a:solidFill>
          </a:ln>
        </p:spPr>
        <p:txBody>
          <a:bodyPr wrap="square" lIns="91435" tIns="45718" rIns="91435" bIns="45718">
            <a:spAutoFit/>
          </a:bodyPr>
          <a:lstStyle/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en-GB" sz="3200" b="1" dirty="0">
                <a:solidFill>
                  <a:srgbClr val="0070C0"/>
                </a:solidFill>
              </a:rPr>
              <a:t>WageIndicator Foundation</a:t>
            </a:r>
          </a:p>
          <a:p>
            <a:pPr marL="457200" indent="-457200" algn="just"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US" sz="2400" dirty="0" smtClean="0"/>
              <a:t>Carried </a:t>
            </a:r>
            <a:r>
              <a:rPr lang="en-US" sz="2400" dirty="0"/>
              <a:t>out </a:t>
            </a:r>
            <a:r>
              <a:rPr lang="en-US" sz="2400" b="1" dirty="0"/>
              <a:t>a survey on workers' perspectives and experiences </a:t>
            </a:r>
            <a:r>
              <a:rPr lang="en-US" sz="2400" dirty="0"/>
              <a:t>before/after </a:t>
            </a:r>
            <a:r>
              <a:rPr lang="en-US" sz="2400" dirty="0" smtClean="0"/>
              <a:t>organizational </a:t>
            </a:r>
            <a:r>
              <a:rPr lang="en-US" sz="2400" dirty="0"/>
              <a:t>changes, through the </a:t>
            </a:r>
            <a:r>
              <a:rPr lang="en-US" sz="2400" dirty="0" smtClean="0"/>
              <a:t>"</a:t>
            </a:r>
            <a:r>
              <a:rPr lang="en-US" sz="2400" dirty="0" err="1" smtClean="0"/>
              <a:t>Wageindicator</a:t>
            </a:r>
            <a:r>
              <a:rPr lang="en-US" sz="2400" dirty="0" smtClean="0"/>
              <a:t> </a:t>
            </a:r>
            <a:r>
              <a:rPr lang="en-US" sz="2400" dirty="0"/>
              <a:t>websites". </a:t>
            </a:r>
          </a:p>
          <a:p>
            <a:pPr marL="457200" indent="-457200" algn="just"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US" sz="2400" b="1" dirty="0" smtClean="0"/>
              <a:t>Complemented  </a:t>
            </a:r>
            <a:r>
              <a:rPr lang="en-US" sz="2400" b="1" dirty="0"/>
              <a:t>the other surveys</a:t>
            </a:r>
            <a:r>
              <a:rPr lang="en-US" sz="2400" dirty="0"/>
              <a:t>. In this </a:t>
            </a:r>
            <a:r>
              <a:rPr lang="en-US" sz="2400" dirty="0" smtClean="0"/>
              <a:t>way we </a:t>
            </a:r>
            <a:r>
              <a:rPr lang="en-US" sz="2400" dirty="0" smtClean="0"/>
              <a:t>offered </a:t>
            </a:r>
            <a:r>
              <a:rPr lang="en-US" sz="2400" dirty="0"/>
              <a:t>an alternative way to study the impact on the health and stress of workers. </a:t>
            </a:r>
          </a:p>
        </p:txBody>
      </p:sp>
      <p:sp>
        <p:nvSpPr>
          <p:cNvPr id="11" name="CasellaDiTesto 10"/>
          <p:cNvSpPr txBox="1"/>
          <p:nvPr/>
        </p:nvSpPr>
        <p:spPr>
          <a:xfrm>
            <a:off x="323528" y="2948755"/>
            <a:ext cx="1584176" cy="1200325"/>
          </a:xfrm>
          <a:prstGeom prst="rect">
            <a:avLst/>
          </a:prstGeom>
          <a:noFill/>
        </p:spPr>
        <p:txBody>
          <a:bodyPr wrap="square" lIns="91435" tIns="45718" rIns="91435" bIns="45718" rtlCol="0">
            <a:spAutoFit/>
          </a:bodyPr>
          <a:lstStyle/>
          <a:p>
            <a:pPr lvl="0" algn="ctr"/>
            <a:r>
              <a:rPr lang="en-GB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SCIENTIFIC </a:t>
            </a:r>
            <a:r>
              <a:rPr lang="en-GB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RESEARCH</a:t>
            </a:r>
          </a:p>
          <a:p>
            <a:pPr lvl="0" algn="ctr"/>
            <a:r>
              <a:rPr lang="en-GB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TASK</a:t>
            </a:r>
            <a:endParaRPr lang="en-GB" sz="4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3" name="Immagine 1033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2232"/>
          <a:stretch/>
        </p:blipFill>
        <p:spPr bwMode="auto">
          <a:xfrm>
            <a:off x="714290" y="0"/>
            <a:ext cx="8170068" cy="9022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>
          <a:xfrm>
            <a:off x="3124200" y="6356351"/>
            <a:ext cx="3320007" cy="365125"/>
          </a:xfrm>
        </p:spPr>
        <p:txBody>
          <a:bodyPr/>
          <a:lstStyle/>
          <a:p>
            <a:r>
              <a:rPr lang="en-US" smtClean="0"/>
              <a:t>VS/2019/0097 ON LINE TRAINING COURSE – PV</a:t>
            </a:r>
            <a:endParaRPr lang="en-GB"/>
          </a:p>
        </p:txBody>
      </p:sp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DD5CB-D501-46EA-8119-C1614D769840}" type="slidenum">
              <a:rPr lang="en-GB" smtClean="0"/>
              <a:t>15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670632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ccia in su 11"/>
          <p:cNvSpPr/>
          <p:nvPr/>
        </p:nvSpPr>
        <p:spPr>
          <a:xfrm rot="5400000">
            <a:off x="-250610" y="2318088"/>
            <a:ext cx="3269227" cy="2408980"/>
          </a:xfrm>
          <a:prstGeom prst="upArrow">
            <a:avLst/>
          </a:prstGeom>
          <a:solidFill>
            <a:srgbClr val="FF6600"/>
          </a:solidFill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rgbClr r="0" g="0" b="0"/>
          </a:fillRef>
          <a:effectRef idx="3">
            <a:schemeClr val="accent4">
              <a:hueOff val="-4464770"/>
              <a:satOff val="26899"/>
              <a:lumOff val="2156"/>
              <a:alphaOff val="0"/>
            </a:schemeClr>
          </a:effectRef>
          <a:fontRef idx="minor">
            <a:schemeClr val="lt1"/>
          </a:fontRef>
        </p:style>
      </p:sp>
      <p:sp>
        <p:nvSpPr>
          <p:cNvPr id="13" name="CasellaDiTesto 12"/>
          <p:cNvSpPr txBox="1"/>
          <p:nvPr/>
        </p:nvSpPr>
        <p:spPr>
          <a:xfrm>
            <a:off x="249744" y="2948755"/>
            <a:ext cx="1585952" cy="1200325"/>
          </a:xfrm>
          <a:prstGeom prst="rect">
            <a:avLst/>
          </a:prstGeom>
          <a:noFill/>
        </p:spPr>
        <p:txBody>
          <a:bodyPr wrap="square" lIns="91435" tIns="45718" rIns="91435" bIns="45718" rtlCol="0">
            <a:spAutoFit/>
          </a:bodyPr>
          <a:lstStyle/>
          <a:p>
            <a:pPr lvl="0" algn="ctr"/>
            <a:r>
              <a:rPr lang="en-GB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EMPIRICAL</a:t>
            </a:r>
          </a:p>
          <a:p>
            <a:pPr lvl="0" algn="ctr"/>
            <a:r>
              <a:rPr lang="en-GB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RESEARCH TASK</a:t>
            </a:r>
            <a:endParaRPr lang="en-GB" sz="4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Rettangolo 2"/>
          <p:cNvSpPr/>
          <p:nvPr/>
        </p:nvSpPr>
        <p:spPr>
          <a:xfrm>
            <a:off x="2664235" y="1124744"/>
            <a:ext cx="6210226" cy="5355308"/>
          </a:xfrm>
          <a:prstGeom prst="rect">
            <a:avLst/>
          </a:prstGeom>
          <a:ln w="57150">
            <a:solidFill>
              <a:srgbClr val="FF9900"/>
            </a:solidFill>
          </a:ln>
        </p:spPr>
        <p:txBody>
          <a:bodyPr wrap="square" lIns="91435" tIns="45718" rIns="91435" bIns="45718">
            <a:spAutoFit/>
          </a:bodyPr>
          <a:lstStyle/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en-GB" sz="3200" b="1" dirty="0">
                <a:solidFill>
                  <a:srgbClr val="0000FF"/>
                </a:solidFill>
              </a:rPr>
              <a:t>The social partners’ task 1</a:t>
            </a:r>
            <a:endParaRPr lang="en-GB" sz="3600" b="1" dirty="0">
              <a:solidFill>
                <a:srgbClr val="0000FF"/>
              </a:solidFill>
            </a:endParaRP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en-GB" sz="2000" dirty="0" smtClean="0"/>
              <a:t>To collect </a:t>
            </a:r>
            <a:r>
              <a:rPr lang="en-GB" sz="2000" dirty="0"/>
              <a:t>and identify </a:t>
            </a:r>
            <a:r>
              <a:rPr lang="en-GB" sz="2000" dirty="0" smtClean="0">
                <a:solidFill>
                  <a:srgbClr val="0000FF"/>
                </a:solidFill>
              </a:rPr>
              <a:t>"</a:t>
            </a:r>
            <a:r>
              <a:rPr lang="en-GB" sz="2000" b="1" dirty="0" smtClean="0">
                <a:solidFill>
                  <a:srgbClr val="0000FF"/>
                </a:solidFill>
              </a:rPr>
              <a:t>GOOD PRACTICES</a:t>
            </a:r>
            <a:r>
              <a:rPr lang="en-GB" sz="2000" dirty="0" smtClean="0">
                <a:solidFill>
                  <a:srgbClr val="0000FF"/>
                </a:solidFill>
              </a:rPr>
              <a:t>" </a:t>
            </a:r>
            <a:r>
              <a:rPr lang="en-GB" sz="2000" b="1" dirty="0" smtClean="0">
                <a:solidFill>
                  <a:srgbClr val="0000FF"/>
                </a:solidFill>
              </a:rPr>
              <a:t>OF SOCIAL DIALOGUE</a:t>
            </a:r>
            <a:r>
              <a:rPr lang="en-GB" sz="2000" dirty="0" smtClean="0">
                <a:solidFill>
                  <a:srgbClr val="0000FF"/>
                </a:solidFill>
              </a:rPr>
              <a:t> </a:t>
            </a:r>
            <a:r>
              <a:rPr lang="en-GB" sz="2000" dirty="0" smtClean="0"/>
              <a:t>on </a:t>
            </a:r>
            <a:r>
              <a:rPr lang="en-US" sz="2000" b="1" dirty="0" smtClean="0"/>
              <a:t>managing the effects of digitization </a:t>
            </a:r>
            <a:r>
              <a:rPr lang="en-US" sz="2000" b="1" dirty="0"/>
              <a:t>process and </a:t>
            </a:r>
            <a:r>
              <a:rPr lang="en-US" sz="2000" b="1" dirty="0" smtClean="0"/>
              <a:t>MiFID II introduction </a:t>
            </a:r>
            <a:r>
              <a:rPr lang="en-US" sz="2000" dirty="0" smtClean="0"/>
              <a:t>in </a:t>
            </a:r>
            <a:r>
              <a:rPr lang="en-US" sz="2000" dirty="0"/>
              <a:t>the financial and banking sectors. 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en-GB" sz="2000" dirty="0" smtClean="0"/>
              <a:t>The </a:t>
            </a:r>
            <a:r>
              <a:rPr lang="en-GB" sz="2000" dirty="0"/>
              <a:t>good practices </a:t>
            </a:r>
            <a:r>
              <a:rPr lang="en-GB" sz="2000" dirty="0" smtClean="0"/>
              <a:t>included </a:t>
            </a:r>
            <a:r>
              <a:rPr lang="en-US" sz="2000" b="1" dirty="0" smtClean="0">
                <a:solidFill>
                  <a:srgbClr val="0000FF"/>
                </a:solidFill>
              </a:rPr>
              <a:t>TU AGREEMENTS on </a:t>
            </a:r>
            <a:r>
              <a:rPr lang="en-GB" sz="2000" dirty="0" smtClean="0"/>
              <a:t>: </a:t>
            </a:r>
            <a:endParaRPr lang="it-IT" sz="2000" dirty="0"/>
          </a:p>
          <a:p>
            <a:pPr marL="342882" indent="-342882" algn="just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en-US" sz="2000" dirty="0" smtClean="0"/>
              <a:t>MiFID II aimed </a:t>
            </a:r>
            <a:r>
              <a:rPr lang="en-US" sz="2000" dirty="0"/>
              <a:t>at finding </a:t>
            </a:r>
            <a:r>
              <a:rPr lang="en-US" sz="2000" b="1" dirty="0" smtClean="0">
                <a:solidFill>
                  <a:srgbClr val="0000FF"/>
                </a:solidFill>
              </a:rPr>
              <a:t>organizational </a:t>
            </a:r>
            <a:r>
              <a:rPr lang="en-US" sz="2000" b="1" dirty="0">
                <a:solidFill>
                  <a:srgbClr val="0000FF"/>
                </a:solidFill>
              </a:rPr>
              <a:t>solutions </a:t>
            </a:r>
            <a:r>
              <a:rPr lang="en-US" sz="2000" b="1" dirty="0" smtClean="0">
                <a:solidFill>
                  <a:srgbClr val="0000FF"/>
                </a:solidFill>
              </a:rPr>
              <a:t>to guarantee </a:t>
            </a:r>
            <a:r>
              <a:rPr lang="en-US" sz="2000" b="1" dirty="0">
                <a:solidFill>
                  <a:srgbClr val="0000FF"/>
                </a:solidFill>
              </a:rPr>
              <a:t>greater worker protection</a:t>
            </a:r>
            <a:r>
              <a:rPr lang="en-US" sz="2000" dirty="0"/>
              <a:t>, with a clear distinction between roles and responsibilities;</a:t>
            </a:r>
          </a:p>
          <a:p>
            <a:pPr marL="342882" indent="-342882" algn="just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en-US" sz="2000" dirty="0" smtClean="0"/>
              <a:t>measures to </a:t>
            </a:r>
            <a:r>
              <a:rPr lang="en-US" sz="2000" b="1" dirty="0" smtClean="0">
                <a:solidFill>
                  <a:srgbClr val="0000FF"/>
                </a:solidFill>
              </a:rPr>
              <a:t>guarantee </a:t>
            </a:r>
            <a:r>
              <a:rPr lang="en-US" sz="2000" b="1" dirty="0">
                <a:solidFill>
                  <a:srgbClr val="0000FF"/>
                </a:solidFill>
              </a:rPr>
              <a:t>workers health and </a:t>
            </a:r>
            <a:r>
              <a:rPr lang="en-US" sz="2000" b="1" dirty="0" smtClean="0">
                <a:solidFill>
                  <a:srgbClr val="0000FF"/>
                </a:solidFill>
              </a:rPr>
              <a:t>WLB when  using  </a:t>
            </a:r>
            <a:r>
              <a:rPr lang="en-US" sz="2000" b="1" dirty="0">
                <a:solidFill>
                  <a:srgbClr val="0000FF"/>
                </a:solidFill>
              </a:rPr>
              <a:t>mobile </a:t>
            </a:r>
            <a:r>
              <a:rPr lang="en-US" sz="2000" b="1" dirty="0" smtClean="0">
                <a:solidFill>
                  <a:srgbClr val="0000FF"/>
                </a:solidFill>
              </a:rPr>
              <a:t>technologies. </a:t>
            </a:r>
            <a:endParaRPr lang="en-US" sz="2000" b="1" dirty="0">
              <a:solidFill>
                <a:srgbClr val="0000FF"/>
              </a:solidFill>
            </a:endParaRPr>
          </a:p>
          <a:p>
            <a:pPr marL="342882" indent="-342882" algn="just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en-US" sz="2000" b="1" dirty="0" smtClean="0">
                <a:solidFill>
                  <a:srgbClr val="0000FF"/>
                </a:solidFill>
              </a:rPr>
              <a:t>new </a:t>
            </a:r>
            <a:r>
              <a:rPr lang="en-US" sz="2000" b="1" dirty="0">
                <a:solidFill>
                  <a:srgbClr val="0000FF"/>
                </a:solidFill>
              </a:rPr>
              <a:t>forms of work </a:t>
            </a:r>
            <a:r>
              <a:rPr lang="en-US" sz="2000" dirty="0"/>
              <a:t>that increase occupational mobility through shared pathways between the social partners based on retraining and vocational training measures</a:t>
            </a:r>
            <a:r>
              <a:rPr lang="en-US" sz="2000" dirty="0" smtClean="0"/>
              <a:t>.</a:t>
            </a:r>
            <a:endParaRPr lang="it-IT" sz="1600" dirty="0"/>
          </a:p>
        </p:txBody>
      </p:sp>
      <p:pic>
        <p:nvPicPr>
          <p:cNvPr id="14" name="Immagine 1033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2232"/>
          <a:stretch/>
        </p:blipFill>
        <p:spPr bwMode="auto">
          <a:xfrm>
            <a:off x="714290" y="0"/>
            <a:ext cx="8170068" cy="9022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DD5CB-D501-46EA-8119-C1614D769840}" type="slidenum">
              <a:rPr lang="en-GB" smtClean="0"/>
              <a:t>16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441743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ccia in su 11"/>
          <p:cNvSpPr/>
          <p:nvPr/>
        </p:nvSpPr>
        <p:spPr>
          <a:xfrm rot="5400000">
            <a:off x="-250610" y="2318088"/>
            <a:ext cx="3269227" cy="2408980"/>
          </a:xfrm>
          <a:prstGeom prst="upArrow">
            <a:avLst/>
          </a:prstGeom>
          <a:solidFill>
            <a:srgbClr val="FF6600"/>
          </a:solidFill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rgbClr r="0" g="0" b="0"/>
          </a:fillRef>
          <a:effectRef idx="3">
            <a:schemeClr val="accent4">
              <a:hueOff val="-4464770"/>
              <a:satOff val="26899"/>
              <a:lumOff val="2156"/>
              <a:alphaOff val="0"/>
            </a:schemeClr>
          </a:effectRef>
          <a:fontRef idx="minor">
            <a:schemeClr val="lt1"/>
          </a:fontRef>
        </p:style>
      </p:sp>
      <p:sp>
        <p:nvSpPr>
          <p:cNvPr id="3" name="Rettangolo 2"/>
          <p:cNvSpPr/>
          <p:nvPr/>
        </p:nvSpPr>
        <p:spPr>
          <a:xfrm>
            <a:off x="2765461" y="1340768"/>
            <a:ext cx="6118897" cy="4739755"/>
          </a:xfrm>
          <a:prstGeom prst="rect">
            <a:avLst/>
          </a:prstGeom>
          <a:ln w="57150">
            <a:solidFill>
              <a:srgbClr val="FF9900"/>
            </a:solidFill>
          </a:ln>
        </p:spPr>
        <p:txBody>
          <a:bodyPr wrap="square" lIns="91435" tIns="45718" rIns="91435" bIns="45718">
            <a:spAutoFit/>
          </a:bodyPr>
          <a:lstStyle/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en-GB" sz="3200" b="1" dirty="0">
                <a:solidFill>
                  <a:srgbClr val="0000FF"/>
                </a:solidFill>
              </a:rPr>
              <a:t>The social partners’ task 2</a:t>
            </a:r>
            <a:endParaRPr lang="en-GB" sz="3600" b="1" dirty="0">
              <a:solidFill>
                <a:srgbClr val="0000FF"/>
              </a:solidFill>
            </a:endParaRP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en-US" sz="2400" dirty="0"/>
              <a:t>to identify and develop a </a:t>
            </a:r>
            <a:r>
              <a:rPr lang="en-US" sz="2400" b="1" dirty="0">
                <a:solidFill>
                  <a:srgbClr val="FF0000"/>
                </a:solidFill>
              </a:rPr>
              <a:t>"virtuous circle" </a:t>
            </a:r>
            <a:r>
              <a:rPr lang="en-US" sz="2400" dirty="0"/>
              <a:t>between European, national and company trade unions </a:t>
            </a:r>
            <a:endParaRPr lang="en-US" sz="2400" dirty="0" smtClean="0"/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b="1" dirty="0" smtClean="0">
                <a:solidFill>
                  <a:srgbClr val="0000FF"/>
                </a:solidFill>
              </a:rPr>
              <a:t>to </a:t>
            </a:r>
            <a:r>
              <a:rPr lang="en-US" sz="2400" b="1" dirty="0">
                <a:solidFill>
                  <a:srgbClr val="0000FF"/>
                </a:solidFill>
              </a:rPr>
              <a:t>negotiate </a:t>
            </a:r>
            <a:r>
              <a:rPr lang="en-US" sz="2400" b="1" dirty="0" smtClean="0">
                <a:solidFill>
                  <a:srgbClr val="0000FF"/>
                </a:solidFill>
              </a:rPr>
              <a:t>and manage </a:t>
            </a:r>
            <a:r>
              <a:rPr lang="en-US" sz="2400" dirty="0" smtClean="0"/>
              <a:t>with </a:t>
            </a:r>
            <a:r>
              <a:rPr lang="en-US" sz="2400" dirty="0"/>
              <a:t>companies </a:t>
            </a:r>
            <a:r>
              <a:rPr lang="en-US" sz="2400" dirty="0" smtClean="0"/>
              <a:t>policies and </a:t>
            </a:r>
            <a:r>
              <a:rPr lang="en-US" sz="2400" dirty="0"/>
              <a:t>tools </a:t>
            </a:r>
            <a:r>
              <a:rPr lang="en-US" sz="2400" b="1" dirty="0" smtClean="0">
                <a:solidFill>
                  <a:srgbClr val="0000FF"/>
                </a:solidFill>
              </a:rPr>
              <a:t>to </a:t>
            </a:r>
            <a:r>
              <a:rPr lang="en-US" sz="2400" b="1" dirty="0">
                <a:solidFill>
                  <a:srgbClr val="0000FF"/>
                </a:solidFill>
              </a:rPr>
              <a:t>govern the EFFECTS </a:t>
            </a:r>
            <a:r>
              <a:rPr lang="en-US" sz="2400" dirty="0"/>
              <a:t>of the entry into operation of MiFID II and the digitalization </a:t>
            </a:r>
            <a:r>
              <a:rPr lang="en-US" sz="2400" dirty="0" smtClean="0"/>
              <a:t>process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b="1" dirty="0" smtClean="0">
                <a:solidFill>
                  <a:srgbClr val="0000FF"/>
                </a:solidFill>
              </a:rPr>
              <a:t>To help the scientific partner to carry on survey </a:t>
            </a:r>
            <a:r>
              <a:rPr lang="en-US" sz="2400" dirty="0" smtClean="0"/>
              <a:t>and case study playing as contact persons </a:t>
            </a:r>
            <a:endParaRPr lang="en-US" sz="2400" dirty="0"/>
          </a:p>
        </p:txBody>
      </p:sp>
      <p:sp>
        <p:nvSpPr>
          <p:cNvPr id="14" name="CasellaDiTesto 13"/>
          <p:cNvSpPr txBox="1"/>
          <p:nvPr/>
        </p:nvSpPr>
        <p:spPr>
          <a:xfrm>
            <a:off x="249744" y="2948755"/>
            <a:ext cx="1585952" cy="1200325"/>
          </a:xfrm>
          <a:prstGeom prst="rect">
            <a:avLst/>
          </a:prstGeom>
          <a:noFill/>
        </p:spPr>
        <p:txBody>
          <a:bodyPr wrap="square" lIns="91435" tIns="45718" rIns="91435" bIns="45718" rtlCol="0">
            <a:spAutoFit/>
          </a:bodyPr>
          <a:lstStyle/>
          <a:p>
            <a:pPr lvl="0" algn="ctr"/>
            <a:r>
              <a:rPr lang="en-GB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EMPIRICAL</a:t>
            </a:r>
          </a:p>
          <a:p>
            <a:pPr lvl="0" algn="ctr"/>
            <a:r>
              <a:rPr lang="en-GB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RESEARCH TASK</a:t>
            </a:r>
            <a:endParaRPr lang="en-GB" sz="4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3" name="Immagine 1033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2232"/>
          <a:stretch/>
        </p:blipFill>
        <p:spPr bwMode="auto">
          <a:xfrm>
            <a:off x="714290" y="0"/>
            <a:ext cx="8170068" cy="9022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>
          <a:xfrm>
            <a:off x="3124200" y="6356351"/>
            <a:ext cx="3464023" cy="365125"/>
          </a:xfrm>
        </p:spPr>
        <p:txBody>
          <a:bodyPr/>
          <a:lstStyle/>
          <a:p>
            <a:r>
              <a:rPr lang="en-US" smtClean="0"/>
              <a:t>VS/2019/0097 ON LINE TRAINING COURSE – PV</a:t>
            </a:r>
            <a:endParaRPr lang="en-GB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DD5CB-D501-46EA-8119-C1614D769840}" type="slidenum">
              <a:rPr lang="en-GB" smtClean="0"/>
              <a:t>17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58859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contenuto 2"/>
          <p:cNvSpPr>
            <a:spLocks noGrp="1"/>
          </p:cNvSpPr>
          <p:nvPr>
            <p:ph idx="1"/>
          </p:nvPr>
        </p:nvSpPr>
        <p:spPr>
          <a:xfrm>
            <a:off x="174558" y="1781527"/>
            <a:ext cx="6917722" cy="4522497"/>
          </a:xfrm>
        </p:spPr>
        <p:txBody>
          <a:bodyPr>
            <a:normAutofit/>
          </a:bodyPr>
          <a:lstStyle/>
          <a:p>
            <a:pPr marL="0" indent="0">
              <a:lnSpc>
                <a:spcPct val="120000"/>
              </a:lnSpc>
              <a:spcBef>
                <a:spcPct val="0"/>
              </a:spcBef>
              <a:buFont typeface="Arial" charset="0"/>
              <a:buNone/>
              <a:defRPr/>
            </a:pPr>
            <a:r>
              <a:rPr lang="en-US" sz="2800" b="1" dirty="0" smtClean="0">
                <a:solidFill>
                  <a:srgbClr val="FF0000"/>
                </a:solidFill>
              </a:rPr>
              <a:t>Working tools</a:t>
            </a:r>
            <a:endParaRPr lang="en-US" sz="2800" dirty="0" smtClean="0">
              <a:solidFill>
                <a:srgbClr val="FF0000"/>
              </a:solidFill>
            </a:endParaRPr>
          </a:p>
          <a:p>
            <a:pPr marL="0" indent="0">
              <a:lnSpc>
                <a:spcPct val="120000"/>
              </a:lnSpc>
              <a:spcBef>
                <a:spcPct val="0"/>
              </a:spcBef>
              <a:buFont typeface="Arial" charset="0"/>
              <a:buNone/>
              <a:defRPr/>
            </a:pPr>
            <a:r>
              <a:rPr lang="en-US" sz="2400" b="1" dirty="0" smtClean="0">
                <a:solidFill>
                  <a:srgbClr val="0000FF"/>
                </a:solidFill>
              </a:rPr>
              <a:t>1. The Analysis Form  </a:t>
            </a:r>
          </a:p>
          <a:p>
            <a:pPr marL="0" indent="0" algn="just">
              <a:lnSpc>
                <a:spcPct val="120000"/>
              </a:lnSpc>
              <a:spcBef>
                <a:spcPct val="0"/>
              </a:spcBef>
              <a:buFont typeface="Arial" charset="0"/>
              <a:buNone/>
              <a:defRPr/>
            </a:pPr>
            <a:r>
              <a:rPr lang="en-US" sz="1800" dirty="0" smtClean="0"/>
              <a:t>A </a:t>
            </a:r>
            <a:r>
              <a:rPr lang="en-US" sz="1800" b="1" dirty="0" smtClean="0"/>
              <a:t>questionnaire, </a:t>
            </a:r>
            <a:r>
              <a:rPr lang="en-US" sz="1800" u="sng" dirty="0" smtClean="0"/>
              <a:t>prepared by the facilitators</a:t>
            </a:r>
            <a:r>
              <a:rPr lang="en-US" sz="1800" b="1" dirty="0" smtClean="0"/>
              <a:t>, </a:t>
            </a:r>
            <a:r>
              <a:rPr lang="en-US" sz="1800" dirty="0" smtClean="0"/>
              <a:t>to guide the research and extract the </a:t>
            </a:r>
            <a:r>
              <a:rPr lang="en-US" sz="1800" b="1" dirty="0" smtClean="0"/>
              <a:t>key features </a:t>
            </a:r>
            <a:r>
              <a:rPr lang="en-US" sz="1800" dirty="0" smtClean="0"/>
              <a:t>of the collected good practices</a:t>
            </a:r>
          </a:p>
          <a:p>
            <a:pPr marL="0" indent="0" algn="just">
              <a:lnSpc>
                <a:spcPct val="120000"/>
              </a:lnSpc>
              <a:spcBef>
                <a:spcPct val="0"/>
              </a:spcBef>
              <a:buFont typeface="Arial" charset="0"/>
              <a:buNone/>
              <a:defRPr/>
            </a:pPr>
            <a:endParaRPr lang="en-US" sz="1050" b="1" dirty="0" smtClean="0"/>
          </a:p>
          <a:p>
            <a:pPr marL="0" indent="0" algn="just">
              <a:lnSpc>
                <a:spcPct val="120000"/>
              </a:lnSpc>
              <a:spcBef>
                <a:spcPct val="0"/>
              </a:spcBef>
              <a:buFont typeface="Arial" charset="0"/>
              <a:buNone/>
              <a:defRPr/>
            </a:pPr>
            <a:r>
              <a:rPr lang="en-US" sz="2400" b="1" dirty="0">
                <a:solidFill>
                  <a:srgbClr val="0000FF"/>
                </a:solidFill>
              </a:rPr>
              <a:t>2. The  SWOT  Analysis</a:t>
            </a:r>
          </a:p>
          <a:p>
            <a:pPr marL="0" indent="0" algn="just">
              <a:lnSpc>
                <a:spcPct val="120000"/>
              </a:lnSpc>
              <a:spcBef>
                <a:spcPct val="0"/>
              </a:spcBef>
              <a:buFont typeface="Arial" charset="0"/>
              <a:buNone/>
              <a:defRPr/>
            </a:pPr>
            <a:r>
              <a:rPr lang="en-US" sz="1800" dirty="0"/>
              <a:t>through which the </a:t>
            </a:r>
            <a:r>
              <a:rPr lang="en-US" sz="1800" dirty="0" smtClean="0"/>
              <a:t>social partners  </a:t>
            </a:r>
            <a:r>
              <a:rPr lang="en-US" sz="1800" dirty="0"/>
              <a:t>will evaluate:</a:t>
            </a:r>
          </a:p>
          <a:p>
            <a:pPr marL="173038" indent="-173038" algn="just">
              <a:lnSpc>
                <a:spcPct val="120000"/>
              </a:lnSpc>
              <a:spcBef>
                <a:spcPct val="0"/>
              </a:spcBef>
              <a:buClr>
                <a:schemeClr val="tx1"/>
              </a:buClr>
              <a:defRPr/>
            </a:pPr>
            <a:r>
              <a:rPr lang="en-US" sz="2000" b="1" dirty="0" smtClean="0">
                <a:solidFill>
                  <a:srgbClr val="0000FF"/>
                </a:solidFill>
              </a:rPr>
              <a:t>S</a:t>
            </a:r>
            <a:r>
              <a:rPr lang="en-US" sz="1800" dirty="0" smtClean="0"/>
              <a:t>trengths</a:t>
            </a:r>
            <a:r>
              <a:rPr lang="en-US" sz="1800" b="1" dirty="0" smtClean="0"/>
              <a:t>, </a:t>
            </a:r>
            <a:r>
              <a:rPr lang="en-US" sz="2000" b="1" dirty="0" smtClean="0">
                <a:solidFill>
                  <a:srgbClr val="0000FF"/>
                </a:solidFill>
              </a:rPr>
              <a:t>W</a:t>
            </a:r>
            <a:r>
              <a:rPr lang="en-US" sz="1800" dirty="0" smtClean="0"/>
              <a:t>eaknesses,</a:t>
            </a:r>
            <a:r>
              <a:rPr lang="en-US" sz="1800" b="1" dirty="0" smtClean="0"/>
              <a:t> </a:t>
            </a:r>
            <a:r>
              <a:rPr lang="en-US" sz="2000" b="1" dirty="0">
                <a:solidFill>
                  <a:srgbClr val="0000FF"/>
                </a:solidFill>
              </a:rPr>
              <a:t>O</a:t>
            </a:r>
            <a:r>
              <a:rPr lang="en-US" sz="1800" dirty="0"/>
              <a:t>pportunities</a:t>
            </a:r>
            <a:r>
              <a:rPr lang="en-US" sz="1800" b="1" dirty="0"/>
              <a:t> and </a:t>
            </a:r>
            <a:r>
              <a:rPr lang="en-US" sz="2000" b="1" dirty="0">
                <a:solidFill>
                  <a:srgbClr val="0000FF"/>
                </a:solidFill>
              </a:rPr>
              <a:t>T</a:t>
            </a:r>
            <a:r>
              <a:rPr lang="en-US" sz="1800" dirty="0"/>
              <a:t>hreats</a:t>
            </a:r>
            <a:r>
              <a:rPr lang="en-US" sz="1800" b="1" dirty="0"/>
              <a:t> </a:t>
            </a:r>
            <a:r>
              <a:rPr lang="en-US" sz="1800" dirty="0" smtClean="0"/>
              <a:t>of </a:t>
            </a:r>
            <a:r>
              <a:rPr lang="en-US" sz="1800" dirty="0"/>
              <a:t>the collected materials  and their</a:t>
            </a:r>
            <a:r>
              <a:rPr lang="en-US" sz="1800" b="1" dirty="0"/>
              <a:t> level of innovation and effectiveness </a:t>
            </a:r>
            <a:r>
              <a:rPr lang="en-US" sz="1800" dirty="0"/>
              <a:t>with respect to workers’ needs </a:t>
            </a:r>
            <a:endParaRPr lang="en-US" sz="1800" dirty="0" smtClean="0"/>
          </a:p>
          <a:p>
            <a:pPr marL="173038" indent="-173038" algn="just">
              <a:lnSpc>
                <a:spcPct val="120000"/>
              </a:lnSpc>
              <a:spcBef>
                <a:spcPct val="0"/>
              </a:spcBef>
              <a:defRPr/>
            </a:pPr>
            <a:r>
              <a:rPr lang="en-US" sz="1800" dirty="0"/>
              <a:t>How to </a:t>
            </a:r>
            <a:r>
              <a:rPr lang="en-US" sz="1800" b="1" dirty="0"/>
              <a:t>minimize the weaknesses </a:t>
            </a:r>
            <a:r>
              <a:rPr lang="en-US" sz="1800" dirty="0"/>
              <a:t>and commute the </a:t>
            </a:r>
            <a:r>
              <a:rPr lang="en-US" sz="1800" b="1" dirty="0"/>
              <a:t>threats into opportunities </a:t>
            </a:r>
            <a:endParaRPr lang="en-US" sz="1800" dirty="0"/>
          </a:p>
          <a:p>
            <a:pPr marL="0" indent="0" algn="just">
              <a:lnSpc>
                <a:spcPct val="120000"/>
              </a:lnSpc>
              <a:spcBef>
                <a:spcPct val="0"/>
              </a:spcBef>
              <a:buFont typeface="Arial" charset="0"/>
              <a:buNone/>
              <a:defRPr/>
            </a:pPr>
            <a:endParaRPr lang="en-US" sz="1800" b="1" dirty="0" smtClean="0"/>
          </a:p>
          <a:p>
            <a:pPr marL="0" indent="0" algn="just">
              <a:lnSpc>
                <a:spcPct val="120000"/>
              </a:lnSpc>
              <a:spcBef>
                <a:spcPct val="0"/>
              </a:spcBef>
              <a:buFont typeface="Arial" charset="0"/>
              <a:buNone/>
              <a:defRPr/>
            </a:pPr>
            <a:endParaRPr lang="en-US" sz="1800" b="1" dirty="0" smtClean="0"/>
          </a:p>
          <a:p>
            <a:pPr marL="0" indent="0" algn="just">
              <a:lnSpc>
                <a:spcPct val="120000"/>
              </a:lnSpc>
              <a:spcBef>
                <a:spcPct val="0"/>
              </a:spcBef>
              <a:buFont typeface="Arial" charset="0"/>
              <a:buNone/>
              <a:defRPr/>
            </a:pPr>
            <a:endParaRPr lang="en-US" sz="2000" dirty="0" smtClean="0"/>
          </a:p>
          <a:p>
            <a:pPr marL="0" indent="0" algn="just">
              <a:lnSpc>
                <a:spcPct val="120000"/>
              </a:lnSpc>
              <a:spcBef>
                <a:spcPct val="0"/>
              </a:spcBef>
              <a:buFont typeface="Arial" charset="0"/>
              <a:buNone/>
              <a:defRPr/>
            </a:pPr>
            <a:endParaRPr lang="en-US" sz="2000" dirty="0" smtClean="0"/>
          </a:p>
          <a:p>
            <a:pPr marL="0" indent="0">
              <a:lnSpc>
                <a:spcPct val="120000"/>
              </a:lnSpc>
              <a:spcBef>
                <a:spcPct val="0"/>
              </a:spcBef>
              <a:buFont typeface="Arial" charset="0"/>
              <a:buNone/>
              <a:defRPr/>
            </a:pPr>
            <a:endParaRPr lang="en-US" sz="1400" b="1" i="1" dirty="0" smtClean="0">
              <a:solidFill>
                <a:srgbClr val="0000FF"/>
              </a:solidFill>
            </a:endParaRPr>
          </a:p>
          <a:p>
            <a:pPr marL="0" indent="0">
              <a:lnSpc>
                <a:spcPct val="120000"/>
              </a:lnSpc>
              <a:spcBef>
                <a:spcPct val="0"/>
              </a:spcBef>
              <a:buFont typeface="Arial" charset="0"/>
              <a:buNone/>
              <a:defRPr/>
            </a:pPr>
            <a:endParaRPr lang="en-US" sz="1400" dirty="0" smtClean="0"/>
          </a:p>
          <a:p>
            <a:pPr marL="0" indent="0">
              <a:lnSpc>
                <a:spcPct val="120000"/>
              </a:lnSpc>
              <a:spcBef>
                <a:spcPct val="0"/>
              </a:spcBef>
              <a:buFont typeface="Arial" charset="0"/>
              <a:buNone/>
              <a:defRPr/>
            </a:pPr>
            <a:endParaRPr lang="en-US" sz="1100" dirty="0" smtClean="0"/>
          </a:p>
        </p:txBody>
      </p:sp>
      <p:pic>
        <p:nvPicPr>
          <p:cNvPr id="3" name="Immagin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384338">
            <a:off x="7265769" y="1845743"/>
            <a:ext cx="1397328" cy="160855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0" name="Immagine 3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359629">
            <a:off x="7110390" y="4315108"/>
            <a:ext cx="1552461" cy="171240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Freccia circolare in su 10"/>
          <p:cNvSpPr/>
          <p:nvPr/>
        </p:nvSpPr>
        <p:spPr>
          <a:xfrm rot="11097135">
            <a:off x="7356109" y="3767903"/>
            <a:ext cx="1374775" cy="466725"/>
          </a:xfrm>
          <a:prstGeom prst="curvedUp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chemeClr val="tx1"/>
              </a:solidFill>
            </a:endParaRPr>
          </a:p>
        </p:txBody>
      </p:sp>
      <p:sp>
        <p:nvSpPr>
          <p:cNvPr id="12" name="Freccia circolare a sinistra 11"/>
          <p:cNvSpPr/>
          <p:nvPr/>
        </p:nvSpPr>
        <p:spPr>
          <a:xfrm rot="5844324">
            <a:off x="7540251" y="5673787"/>
            <a:ext cx="406400" cy="1260475"/>
          </a:xfrm>
          <a:prstGeom prst="curvedLef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chemeClr val="tx1"/>
              </a:solidFill>
            </a:endParaRPr>
          </a:p>
        </p:txBody>
      </p:sp>
      <p:pic>
        <p:nvPicPr>
          <p:cNvPr id="13" name="Immagine 10332"/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2232"/>
          <a:stretch/>
        </p:blipFill>
        <p:spPr bwMode="auto">
          <a:xfrm>
            <a:off x="697221" y="0"/>
            <a:ext cx="8170068" cy="9022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Rettangolo 11"/>
          <p:cNvSpPr>
            <a:spLocks noChangeArrowheads="1"/>
          </p:cNvSpPr>
          <p:nvPr/>
        </p:nvSpPr>
        <p:spPr bwMode="auto">
          <a:xfrm>
            <a:off x="2081945" y="1196752"/>
            <a:ext cx="5256584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35" tIns="45718" rIns="91435" bIns="45718">
            <a:spAutoFit/>
          </a:bodyPr>
          <a:lstStyle/>
          <a:p>
            <a:pPr algn="ctr"/>
            <a:r>
              <a:rPr lang="en-US" sz="3200" b="1" dirty="0">
                <a:solidFill>
                  <a:srgbClr val="0000FF"/>
                </a:solidFill>
              </a:rPr>
              <a:t>THE WORK AT DISTANCE</a:t>
            </a:r>
            <a:endParaRPr lang="en-US" sz="3200" dirty="0">
              <a:solidFill>
                <a:srgbClr val="0000FF"/>
              </a:solidFill>
            </a:endParaRPr>
          </a:p>
        </p:txBody>
      </p:sp>
      <p:sp>
        <p:nvSpPr>
          <p:cNvPr id="15" name="CasellaDiTesto 14"/>
          <p:cNvSpPr txBox="1"/>
          <p:nvPr/>
        </p:nvSpPr>
        <p:spPr>
          <a:xfrm>
            <a:off x="175792" y="836712"/>
            <a:ext cx="3960369" cy="461661"/>
          </a:xfrm>
          <a:prstGeom prst="rect">
            <a:avLst/>
          </a:prstGeom>
          <a:noFill/>
        </p:spPr>
        <p:txBody>
          <a:bodyPr wrap="none" lIns="91435" tIns="45718" rIns="91435" bIns="45718" rtlCol="0">
            <a:spAutoFit/>
          </a:bodyPr>
          <a:lstStyle/>
          <a:p>
            <a:r>
              <a:rPr lang="en-US" sz="2400" b="1" dirty="0">
                <a:solidFill>
                  <a:srgbClr val="006600"/>
                </a:solidFill>
              </a:rPr>
              <a:t>The Social partners WGs’ </a:t>
            </a:r>
            <a:r>
              <a:rPr lang="en-US" sz="2400" b="1" dirty="0" smtClean="0">
                <a:solidFill>
                  <a:srgbClr val="006600"/>
                </a:solidFill>
              </a:rPr>
              <a:t>task</a:t>
            </a:r>
            <a:endParaRPr lang="en-GB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>
          <a:xfrm>
            <a:off x="3124200" y="6356351"/>
            <a:ext cx="3247999" cy="365125"/>
          </a:xfrm>
        </p:spPr>
        <p:txBody>
          <a:bodyPr/>
          <a:lstStyle/>
          <a:p>
            <a:r>
              <a:rPr lang="en-US" dirty="0" smtClean="0"/>
              <a:t>VS/2019/0097 ON LINE TRAINING COURSE – PV</a:t>
            </a:r>
            <a:endParaRPr lang="en-GB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DD5CB-D501-46EA-8119-C1614D769840}" type="slidenum">
              <a:rPr lang="en-GB" smtClean="0"/>
              <a:t>18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728818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5" name="Diagramma 24"/>
          <p:cNvGraphicFramePr/>
          <p:nvPr>
            <p:extLst>
              <p:ext uri="{D42A27DB-BD31-4B8C-83A1-F6EECF244321}">
                <p14:modId xmlns:p14="http://schemas.microsoft.com/office/powerpoint/2010/main" val="3788184490"/>
              </p:ext>
            </p:extLst>
          </p:nvPr>
        </p:nvGraphicFramePr>
        <p:xfrm>
          <a:off x="35496" y="1916410"/>
          <a:ext cx="9108504" cy="38164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4" name="Rettangolo 13"/>
          <p:cNvSpPr/>
          <p:nvPr/>
        </p:nvSpPr>
        <p:spPr bwMode="auto">
          <a:xfrm>
            <a:off x="1560215" y="1592213"/>
            <a:ext cx="1571625" cy="360362"/>
          </a:xfrm>
          <a:prstGeom prst="rect">
            <a:avLst/>
          </a:prstGeom>
          <a:solidFill>
            <a:schemeClr val="accent5"/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it-IT" sz="2800" b="1" dirty="0">
                <a:solidFill>
                  <a:prstClr val="white"/>
                </a:solidFill>
              </a:rPr>
              <a:t>WG 1</a:t>
            </a:r>
          </a:p>
        </p:txBody>
      </p:sp>
      <p:sp>
        <p:nvSpPr>
          <p:cNvPr id="30724" name="Titolo 1"/>
          <p:cNvSpPr>
            <a:spLocks noGrp="1"/>
          </p:cNvSpPr>
          <p:nvPr>
            <p:ph type="title"/>
          </p:nvPr>
        </p:nvSpPr>
        <p:spPr>
          <a:xfrm>
            <a:off x="2022120" y="462113"/>
            <a:ext cx="5316538" cy="631825"/>
          </a:xfrm>
          <a:solidFill>
            <a:schemeClr val="bg1"/>
          </a:solidFill>
        </p:spPr>
        <p:txBody>
          <a:bodyPr>
            <a:normAutofit fontScale="90000"/>
          </a:bodyPr>
          <a:lstStyle/>
          <a:p>
            <a:pPr eaLnBrk="1" hangingPunct="1">
              <a:lnSpc>
                <a:spcPct val="80000"/>
              </a:lnSpc>
            </a:pPr>
            <a:r>
              <a:rPr lang="en-US" altLang="it-IT" b="1" dirty="0" smtClean="0">
                <a:solidFill>
                  <a:srgbClr val="FF0000"/>
                </a:solidFill>
              </a:rPr>
              <a:t>The </a:t>
            </a:r>
            <a:r>
              <a:rPr lang="en-US" altLang="it-IT" b="1" dirty="0" smtClean="0">
                <a:solidFill>
                  <a:srgbClr val="FF0000"/>
                </a:solidFill>
              </a:rPr>
              <a:t> </a:t>
            </a:r>
            <a:r>
              <a:rPr lang="en-US" altLang="it-IT" b="1" dirty="0" smtClean="0">
                <a:solidFill>
                  <a:srgbClr val="FF0000"/>
                </a:solidFill>
              </a:rPr>
              <a:t>original</a:t>
            </a:r>
            <a:br>
              <a:rPr lang="en-US" altLang="it-IT" b="1" dirty="0" smtClean="0">
                <a:solidFill>
                  <a:srgbClr val="FF0000"/>
                </a:solidFill>
              </a:rPr>
            </a:br>
            <a:r>
              <a:rPr lang="en-US" altLang="it-IT" b="1" dirty="0" smtClean="0">
                <a:solidFill>
                  <a:srgbClr val="FF0000"/>
                </a:solidFill>
              </a:rPr>
              <a:t>project structure</a:t>
            </a:r>
            <a:endParaRPr lang="en-US" altLang="it-IT" b="1" dirty="0" smtClean="0">
              <a:solidFill>
                <a:srgbClr val="FF0000"/>
              </a:solidFill>
            </a:endParaRPr>
          </a:p>
        </p:txBody>
      </p:sp>
      <p:sp>
        <p:nvSpPr>
          <p:cNvPr id="2" name="Freccia circolare a sinistra 1"/>
          <p:cNvSpPr/>
          <p:nvPr/>
        </p:nvSpPr>
        <p:spPr>
          <a:xfrm rot="16200000">
            <a:off x="2113706" y="322634"/>
            <a:ext cx="596900" cy="2303463"/>
          </a:xfrm>
          <a:prstGeom prst="curvedLef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t-IT" b="1">
              <a:ln w="18000">
                <a:solidFill>
                  <a:srgbClr val="C0504D">
                    <a:satMod val="140000"/>
                  </a:srgbClr>
                </a:solidFill>
                <a:prstDash val="solid"/>
                <a:miter lim="800000"/>
              </a:ln>
              <a:solidFill>
                <a:srgbClr val="FFFFFF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17" name="Rettangolo 16"/>
          <p:cNvSpPr/>
          <p:nvPr/>
        </p:nvSpPr>
        <p:spPr bwMode="auto">
          <a:xfrm>
            <a:off x="1560215" y="2060525"/>
            <a:ext cx="1571625" cy="360363"/>
          </a:xfrm>
          <a:prstGeom prst="rect">
            <a:avLst/>
          </a:prstGeom>
          <a:solidFill>
            <a:srgbClr val="00B050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it-IT" sz="2800" b="1" dirty="0">
                <a:solidFill>
                  <a:prstClr val="white"/>
                </a:solidFill>
              </a:rPr>
              <a:t>WG 2</a:t>
            </a:r>
          </a:p>
        </p:txBody>
      </p:sp>
      <p:grpSp>
        <p:nvGrpSpPr>
          <p:cNvPr id="8" name="Gruppo 11"/>
          <p:cNvGrpSpPr>
            <a:grpSpLocks/>
          </p:cNvGrpSpPr>
          <p:nvPr/>
        </p:nvGrpSpPr>
        <p:grpSpPr bwMode="auto">
          <a:xfrm>
            <a:off x="7308304" y="115888"/>
            <a:ext cx="1668463" cy="792162"/>
            <a:chOff x="-540568" y="44624"/>
            <a:chExt cx="1668185" cy="792088"/>
          </a:xfrm>
        </p:grpSpPr>
        <p:pic>
          <p:nvPicPr>
            <p:cNvPr id="9" name="Picture 39"/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3528" y="44624"/>
              <a:ext cx="804089" cy="7920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" name="Immagine 4" descr="File:Flag of Europe.svg"/>
            <p:cNvPicPr>
              <a:picLocks noChangeAspect="1" noChangeArrowheads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540568" y="116632"/>
              <a:ext cx="792088" cy="5483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pic>
        <p:nvPicPr>
          <p:cNvPr id="11" name="Picture 38" descr="logo_FIRST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74717"/>
            <a:ext cx="2461856" cy="8060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CasellaDiTesto 2"/>
          <p:cNvSpPr txBox="1"/>
          <p:nvPr/>
        </p:nvSpPr>
        <p:spPr>
          <a:xfrm>
            <a:off x="4499992" y="3356992"/>
            <a:ext cx="1224136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it-IT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STEERING COMMITEE </a:t>
            </a:r>
          </a:p>
          <a:p>
            <a:pPr lvl="0" algn="ctr"/>
            <a:endParaRPr lang="it-IT" sz="1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en-IE" sz="1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SUMMER</a:t>
            </a:r>
            <a:endParaRPr lang="it-IT" sz="1400" dirty="0">
              <a:solidFill>
                <a:schemeClr val="bg1"/>
              </a:solidFill>
            </a:endParaRPr>
          </a:p>
          <a:p>
            <a:pPr lvl="0" algn="ctr"/>
            <a:r>
              <a:rPr lang="en-IE" sz="1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2020</a:t>
            </a:r>
            <a:endParaRPr lang="en-IE" sz="1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0"/>
            <a:endParaRPr lang="it-IT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it-IT" dirty="0"/>
          </a:p>
        </p:txBody>
      </p:sp>
      <p:sp>
        <p:nvSpPr>
          <p:cNvPr id="4" name="Freccia a destra 3"/>
          <p:cNvSpPr/>
          <p:nvPr/>
        </p:nvSpPr>
        <p:spPr>
          <a:xfrm>
            <a:off x="206378" y="5879221"/>
            <a:ext cx="8797255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000" b="1" dirty="0" smtClean="0"/>
              <a:t>2 YEARLONG PROJECT </a:t>
            </a:r>
            <a:endParaRPr lang="it-IT" sz="2000" b="1" dirty="0"/>
          </a:p>
        </p:txBody>
      </p:sp>
      <p:sp>
        <p:nvSpPr>
          <p:cNvPr id="7" name="Segnaposto piè di pagina 6"/>
          <p:cNvSpPr>
            <a:spLocks noGrp="1"/>
          </p:cNvSpPr>
          <p:nvPr>
            <p:ph type="ftr" sz="quarter" idx="11"/>
          </p:nvPr>
        </p:nvSpPr>
        <p:spPr>
          <a:xfrm>
            <a:off x="3124200" y="6356351"/>
            <a:ext cx="3320007" cy="365125"/>
          </a:xfrm>
        </p:spPr>
        <p:txBody>
          <a:bodyPr/>
          <a:lstStyle/>
          <a:p>
            <a:r>
              <a:rPr lang="en-US" dirty="0" smtClean="0"/>
              <a:t>VS/2019/0097 ON LINE TRAINING COURSE – PV</a:t>
            </a:r>
            <a:endParaRPr lang="en-GB" dirty="0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DD5CB-D501-46EA-8119-C1614D769840}" type="slidenum">
              <a:rPr lang="en-GB" smtClean="0"/>
              <a:t>19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50761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Immagine 1033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2232"/>
          <a:stretch/>
        </p:blipFill>
        <p:spPr bwMode="auto">
          <a:xfrm>
            <a:off x="714290" y="116632"/>
            <a:ext cx="8170068" cy="9022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Titolo 1"/>
          <p:cNvSpPr txBox="1">
            <a:spLocks/>
          </p:cNvSpPr>
          <p:nvPr/>
        </p:nvSpPr>
        <p:spPr>
          <a:xfrm>
            <a:off x="714290" y="1556792"/>
            <a:ext cx="8170067" cy="1224136"/>
          </a:xfrm>
          <a:prstGeom prst="rect">
            <a:avLst/>
          </a:prstGeom>
          <a:solidFill>
            <a:schemeClr val="bg1"/>
          </a:solidFill>
        </p:spPr>
        <p:txBody>
          <a:bodyPr vert="horz" lIns="91435" tIns="45718" rIns="91435" bIns="45718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dirty="0" smtClean="0">
                <a:solidFill>
                  <a:srgbClr val="FF0000"/>
                </a:solidFill>
              </a:rPr>
              <a:t>The project CONTEXT</a:t>
            </a:r>
          </a:p>
          <a:p>
            <a:r>
              <a:rPr lang="en-US" sz="2800" b="1" dirty="0">
                <a:solidFill>
                  <a:srgbClr val="0000FF"/>
                </a:solidFill>
              </a:rPr>
              <a:t>Evolution of the financial market </a:t>
            </a:r>
            <a:endParaRPr lang="en-US" sz="2800" b="1" dirty="0" smtClean="0">
              <a:solidFill>
                <a:srgbClr val="0000FF"/>
              </a:solidFill>
            </a:endParaRPr>
          </a:p>
          <a:p>
            <a:r>
              <a:rPr lang="en-US" sz="2800" b="1" dirty="0" smtClean="0">
                <a:solidFill>
                  <a:srgbClr val="0000FF"/>
                </a:solidFill>
              </a:rPr>
              <a:t>and </a:t>
            </a:r>
            <a:r>
              <a:rPr lang="en-US" sz="2800" b="1" dirty="0">
                <a:solidFill>
                  <a:srgbClr val="0000FF"/>
                </a:solidFill>
              </a:rPr>
              <a:t>effects of the </a:t>
            </a:r>
            <a:r>
              <a:rPr lang="en-US" sz="2800" b="1" dirty="0" smtClean="0">
                <a:solidFill>
                  <a:srgbClr val="0000FF"/>
                </a:solidFill>
              </a:rPr>
              <a:t>digitalization </a:t>
            </a:r>
            <a:r>
              <a:rPr lang="en-US" sz="2800" b="1" dirty="0">
                <a:solidFill>
                  <a:srgbClr val="0000FF"/>
                </a:solidFill>
              </a:rPr>
              <a:t>process </a:t>
            </a:r>
          </a:p>
          <a:p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7" name="CasellaDiTesto 6"/>
          <p:cNvSpPr txBox="1"/>
          <p:nvPr/>
        </p:nvSpPr>
        <p:spPr>
          <a:xfrm>
            <a:off x="323528" y="2761178"/>
            <a:ext cx="8560830" cy="41242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000" b="1" dirty="0" smtClean="0"/>
              <a:t>The </a:t>
            </a:r>
            <a:r>
              <a:rPr lang="en-US" sz="2000" b="1" dirty="0"/>
              <a:t>evolution of the financial </a:t>
            </a:r>
            <a:r>
              <a:rPr lang="en-US" sz="2000" b="1" dirty="0" smtClean="0"/>
              <a:t>labor </a:t>
            </a:r>
            <a:r>
              <a:rPr lang="en-US" sz="2000" b="1" dirty="0"/>
              <a:t>market is undergoing a strong acceleration </a:t>
            </a:r>
            <a:r>
              <a:rPr lang="en-US" sz="2000" dirty="0"/>
              <a:t>due to the drive towards </a:t>
            </a:r>
            <a:r>
              <a:rPr lang="en-US" sz="2000" b="1" dirty="0" smtClean="0">
                <a:solidFill>
                  <a:srgbClr val="FF0000"/>
                </a:solidFill>
              </a:rPr>
              <a:t>digitization</a:t>
            </a:r>
            <a:r>
              <a:rPr lang="en-US" sz="2000" dirty="0" smtClean="0"/>
              <a:t>: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en-US" sz="2000" b="1" dirty="0" smtClean="0">
                <a:solidFill>
                  <a:srgbClr val="0000FF"/>
                </a:solidFill>
              </a:rPr>
              <a:t>More focus </a:t>
            </a:r>
            <a:r>
              <a:rPr lang="en-US" sz="2000" b="1" dirty="0">
                <a:solidFill>
                  <a:srgbClr val="0000FF"/>
                </a:solidFill>
              </a:rPr>
              <a:t>on the customer</a:t>
            </a:r>
            <a:r>
              <a:rPr lang="en-US" sz="2000" dirty="0"/>
              <a:t>, who is increasingly the protagonist of the relationship with the Bank. 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en-US" sz="2000" b="1" dirty="0" smtClean="0">
                <a:solidFill>
                  <a:srgbClr val="0000FF"/>
                </a:solidFill>
              </a:rPr>
              <a:t>Decreasing of importance of the </a:t>
            </a:r>
            <a:r>
              <a:rPr lang="en-US" sz="2000" b="1" dirty="0">
                <a:solidFill>
                  <a:srgbClr val="0000FF"/>
                </a:solidFill>
              </a:rPr>
              <a:t>banking </a:t>
            </a:r>
            <a:r>
              <a:rPr lang="en-US" sz="2000" b="1" dirty="0" smtClean="0">
                <a:solidFill>
                  <a:srgbClr val="0000FF"/>
                </a:solidFill>
              </a:rPr>
              <a:t>branch</a:t>
            </a:r>
            <a:r>
              <a:rPr lang="en-US" sz="2000" dirty="0" smtClean="0"/>
              <a:t>, as </a:t>
            </a:r>
            <a:r>
              <a:rPr lang="en-US" sz="2000" dirty="0"/>
              <a:t>a physical place of intermediation and provision of services, </a:t>
            </a:r>
            <a:r>
              <a:rPr lang="en-US" sz="2000" dirty="0" smtClean="0"/>
              <a:t>demonstrated </a:t>
            </a:r>
            <a:r>
              <a:rPr lang="en-US" sz="2000" dirty="0"/>
              <a:t>by the </a:t>
            </a:r>
            <a:r>
              <a:rPr lang="en-US" sz="2000" b="1" i="1" dirty="0"/>
              <a:t>decrease in the number of bank branches in Europe</a:t>
            </a:r>
            <a:r>
              <a:rPr lang="en-US" sz="2000" dirty="0"/>
              <a:t>.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en-US" sz="2000" b="1" dirty="0" smtClean="0">
                <a:solidFill>
                  <a:srgbClr val="0000FF"/>
                </a:solidFill>
              </a:rPr>
              <a:t>The developing </a:t>
            </a:r>
            <a:r>
              <a:rPr lang="en-US" sz="2000" dirty="0" smtClean="0"/>
              <a:t> - by the banks, as a response </a:t>
            </a:r>
            <a:r>
              <a:rPr lang="en-US" sz="2000" dirty="0"/>
              <a:t>to these </a:t>
            </a:r>
            <a:r>
              <a:rPr lang="en-US" sz="2000" dirty="0" smtClean="0"/>
              <a:t>processes – of </a:t>
            </a:r>
            <a:r>
              <a:rPr lang="en-US" sz="2000" b="1" dirty="0" smtClean="0">
                <a:solidFill>
                  <a:srgbClr val="0000FF"/>
                </a:solidFill>
              </a:rPr>
              <a:t>new </a:t>
            </a:r>
            <a:r>
              <a:rPr lang="en-US" sz="2000" b="1" dirty="0">
                <a:solidFill>
                  <a:srgbClr val="0000FF"/>
                </a:solidFill>
              </a:rPr>
              <a:t>ways of providing services </a:t>
            </a:r>
            <a:r>
              <a:rPr lang="en-US" sz="2000" dirty="0"/>
              <a:t>and managing the various offer models, with particular attention to </a:t>
            </a:r>
            <a:r>
              <a:rPr lang="en-US" sz="2000" b="1" dirty="0">
                <a:solidFill>
                  <a:srgbClr val="FF0000"/>
                </a:solidFill>
              </a:rPr>
              <a:t>multi-channel</a:t>
            </a:r>
            <a:r>
              <a:rPr lang="en-US" sz="2000" b="1" dirty="0">
                <a:solidFill>
                  <a:srgbClr val="0000FF"/>
                </a:solidFill>
              </a:rPr>
              <a:t> </a:t>
            </a:r>
            <a:r>
              <a:rPr lang="en-US" sz="2000" dirty="0"/>
              <a:t>and the redesign of the sales network.</a:t>
            </a:r>
          </a:p>
          <a:p>
            <a:pPr algn="just"/>
            <a:endParaRPr lang="en-US" sz="1400" b="1" dirty="0" smtClean="0">
              <a:solidFill>
                <a:srgbClr val="0000FF"/>
              </a:solidFill>
            </a:endParaRPr>
          </a:p>
          <a:p>
            <a:pPr algn="ctr"/>
            <a:r>
              <a:rPr lang="en-US" sz="2800" b="1" dirty="0" smtClean="0">
                <a:solidFill>
                  <a:srgbClr val="FF0000"/>
                </a:solidFill>
              </a:rPr>
              <a:t>Workers are the </a:t>
            </a:r>
            <a:r>
              <a:rPr lang="en-US" sz="2800" b="1" dirty="0">
                <a:solidFill>
                  <a:srgbClr val="FF0000"/>
                </a:solidFill>
              </a:rPr>
              <a:t>key point in this </a:t>
            </a:r>
            <a:r>
              <a:rPr lang="en-US" sz="2800" b="1" dirty="0" smtClean="0">
                <a:solidFill>
                  <a:srgbClr val="FF0000"/>
                </a:solidFill>
              </a:rPr>
              <a:t>transformation</a:t>
            </a:r>
            <a:endParaRPr lang="en-US" sz="2800" b="1" dirty="0">
              <a:solidFill>
                <a:srgbClr val="FF0000"/>
              </a:solidFill>
            </a:endParaRPr>
          </a:p>
          <a:p>
            <a:pPr algn="just"/>
            <a:endParaRPr lang="it-IT" sz="2000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DD5CB-D501-46EA-8119-C1614D769840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537621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olo 1"/>
          <p:cNvSpPr>
            <a:spLocks noGrp="1"/>
          </p:cNvSpPr>
          <p:nvPr>
            <p:ph type="title"/>
          </p:nvPr>
        </p:nvSpPr>
        <p:spPr>
          <a:xfrm>
            <a:off x="1619672" y="764704"/>
            <a:ext cx="6738959" cy="631825"/>
          </a:xfrm>
          <a:solidFill>
            <a:schemeClr val="bg1"/>
          </a:solidFill>
        </p:spPr>
        <p:txBody>
          <a:bodyPr>
            <a:normAutofit fontScale="90000"/>
          </a:bodyPr>
          <a:lstStyle/>
          <a:p>
            <a:pPr eaLnBrk="1" hangingPunct="1">
              <a:lnSpc>
                <a:spcPct val="80000"/>
              </a:lnSpc>
            </a:pPr>
            <a:r>
              <a:rPr lang="en-US" altLang="it-IT" sz="3600" b="1" dirty="0" smtClean="0">
                <a:solidFill>
                  <a:srgbClr val="FF0000"/>
                </a:solidFill>
              </a:rPr>
              <a:t>The NEW structure</a:t>
            </a:r>
            <a:br>
              <a:rPr lang="en-US" altLang="it-IT" sz="3600" b="1" dirty="0" smtClean="0">
                <a:solidFill>
                  <a:srgbClr val="FF0000"/>
                </a:solidFill>
              </a:rPr>
            </a:br>
            <a:r>
              <a:rPr lang="en-US" altLang="it-IT" sz="3600" b="1" dirty="0" smtClean="0">
                <a:solidFill>
                  <a:srgbClr val="0000FF"/>
                </a:solidFill>
              </a:rPr>
              <a:t>NEW DEADLINE </a:t>
            </a:r>
            <a:r>
              <a:rPr lang="en-US" altLang="it-IT" sz="3600" b="1" u="sng" dirty="0" smtClean="0">
                <a:solidFill>
                  <a:srgbClr val="0000FF"/>
                </a:solidFill>
              </a:rPr>
              <a:t>30 SEPTEMBER </a:t>
            </a:r>
            <a:r>
              <a:rPr lang="en-US" altLang="it-IT" sz="3600" b="1" u="sng" dirty="0" smtClean="0">
                <a:solidFill>
                  <a:srgbClr val="0000FF"/>
                </a:solidFill>
              </a:rPr>
              <a:t>2021</a:t>
            </a:r>
          </a:p>
        </p:txBody>
      </p:sp>
      <p:graphicFrame>
        <p:nvGraphicFramePr>
          <p:cNvPr id="25" name="Diagramma 24"/>
          <p:cNvGraphicFramePr/>
          <p:nvPr>
            <p:extLst>
              <p:ext uri="{D42A27DB-BD31-4B8C-83A1-F6EECF244321}">
                <p14:modId xmlns:p14="http://schemas.microsoft.com/office/powerpoint/2010/main" val="4100392467"/>
              </p:ext>
            </p:extLst>
          </p:nvPr>
        </p:nvGraphicFramePr>
        <p:xfrm>
          <a:off x="35496" y="1916410"/>
          <a:ext cx="9108504" cy="38164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pSp>
        <p:nvGrpSpPr>
          <p:cNvPr id="8" name="Gruppo 11"/>
          <p:cNvGrpSpPr>
            <a:grpSpLocks/>
          </p:cNvGrpSpPr>
          <p:nvPr/>
        </p:nvGrpSpPr>
        <p:grpSpPr bwMode="auto">
          <a:xfrm>
            <a:off x="7308304" y="115888"/>
            <a:ext cx="1668463" cy="792162"/>
            <a:chOff x="-540568" y="44624"/>
            <a:chExt cx="1668185" cy="792088"/>
          </a:xfrm>
        </p:grpSpPr>
        <p:pic>
          <p:nvPicPr>
            <p:cNvPr id="9" name="Picture 39"/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3528" y="44624"/>
              <a:ext cx="804089" cy="7920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" name="Immagine 4" descr="File:Flag of Europe.svg"/>
            <p:cNvPicPr>
              <a:picLocks noChangeAspect="1" noChangeArrowheads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540568" y="116632"/>
              <a:ext cx="792088" cy="5483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4" name="Freccia a destra 3"/>
          <p:cNvSpPr/>
          <p:nvPr/>
        </p:nvSpPr>
        <p:spPr>
          <a:xfrm>
            <a:off x="206378" y="5879221"/>
            <a:ext cx="8797255" cy="484632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000" b="1" dirty="0" smtClean="0">
                <a:solidFill>
                  <a:srgbClr val="0000FF"/>
                </a:solidFill>
              </a:rPr>
              <a:t>2 ,5  YEARLONG PROJECT </a:t>
            </a:r>
            <a:endParaRPr lang="it-IT" sz="2000" b="1" dirty="0">
              <a:solidFill>
                <a:srgbClr val="0000FF"/>
              </a:solidFill>
            </a:endParaRPr>
          </a:p>
        </p:txBody>
      </p:sp>
      <p:pic>
        <p:nvPicPr>
          <p:cNvPr id="11" name="Picture 38" descr="logo_FIRST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74717"/>
            <a:ext cx="2461856" cy="8060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Freccia circolare in giù 1"/>
          <p:cNvSpPr/>
          <p:nvPr/>
        </p:nvSpPr>
        <p:spPr>
          <a:xfrm rot="301782">
            <a:off x="1618819" y="1672627"/>
            <a:ext cx="2674631" cy="731520"/>
          </a:xfrm>
          <a:prstGeom prst="curved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>
              <a:solidFill>
                <a:schemeClr val="tx1"/>
              </a:solidFill>
            </a:endParaRPr>
          </a:p>
        </p:txBody>
      </p:sp>
      <p:sp>
        <p:nvSpPr>
          <p:cNvPr id="12" name="Segnaposto piè di pagina 6"/>
          <p:cNvSpPr>
            <a:spLocks noGrp="1"/>
          </p:cNvSpPr>
          <p:nvPr>
            <p:ph type="ftr" sz="quarter" idx="11"/>
          </p:nvPr>
        </p:nvSpPr>
        <p:spPr>
          <a:xfrm>
            <a:off x="3124200" y="6356351"/>
            <a:ext cx="3320007" cy="365125"/>
          </a:xfrm>
        </p:spPr>
        <p:txBody>
          <a:bodyPr/>
          <a:lstStyle/>
          <a:p>
            <a:r>
              <a:rPr lang="en-US" dirty="0" smtClean="0"/>
              <a:t>VS/2019/0097 ON LINE TRAINING COURSE – PV</a:t>
            </a:r>
            <a:endParaRPr lang="en-GB" dirty="0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DD5CB-D501-46EA-8119-C1614D769840}" type="slidenum">
              <a:rPr lang="en-GB" smtClean="0"/>
              <a:t>20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19120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/>
          <p:cNvSpPr txBox="1"/>
          <p:nvPr/>
        </p:nvSpPr>
        <p:spPr>
          <a:xfrm>
            <a:off x="2555949" y="2695560"/>
            <a:ext cx="5832475" cy="2677656"/>
          </a:xfrm>
          <a:prstGeom prst="rect">
            <a:avLst/>
          </a:prstGeom>
          <a:solidFill>
            <a:schemeClr val="bg1"/>
          </a:solidFill>
          <a:ln w="76200">
            <a:solidFill>
              <a:srgbClr val="00B050"/>
            </a:solidFill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2400" dirty="0">
                <a:latin typeface="+mn-lt"/>
                <a:cs typeface="Arial" pitchFamily="34" charset="0"/>
              </a:rPr>
              <a:t>Open to participation and discussion among the actors of the social dialogue.</a:t>
            </a:r>
          </a:p>
          <a:p>
            <a:pPr algn="ctr">
              <a:defRPr/>
            </a:pPr>
            <a:r>
              <a:rPr lang="en-US" sz="2400" b="1" dirty="0">
                <a:latin typeface="+mn-lt"/>
                <a:cs typeface="Arial" pitchFamily="34" charset="0"/>
              </a:rPr>
              <a:t>To disseminate the results of the project</a:t>
            </a:r>
          </a:p>
          <a:p>
            <a:pPr algn="ctr">
              <a:defRPr/>
            </a:pPr>
            <a:r>
              <a:rPr lang="en-US" sz="2400" dirty="0">
                <a:latin typeface="+mn-lt"/>
                <a:cs typeface="Arial" pitchFamily="34" charset="0"/>
              </a:rPr>
              <a:t>and reflect on the possible evolutions.</a:t>
            </a:r>
          </a:p>
          <a:p>
            <a:pPr algn="ctr">
              <a:defRPr/>
            </a:pPr>
            <a:r>
              <a:rPr lang="en-US" sz="2400" dirty="0">
                <a:latin typeface="+mn-lt"/>
                <a:cs typeface="Arial" pitchFamily="34" charset="0"/>
              </a:rPr>
              <a:t>The </a:t>
            </a:r>
            <a:r>
              <a:rPr lang="en-US" sz="2400" b="1" dirty="0">
                <a:solidFill>
                  <a:srgbClr val="0000FF"/>
                </a:solidFill>
                <a:latin typeface="+mn-lt"/>
                <a:cs typeface="Arial" pitchFamily="34" charset="0"/>
              </a:rPr>
              <a:t>website</a:t>
            </a:r>
            <a:r>
              <a:rPr lang="en-US" sz="2400" dirty="0">
                <a:latin typeface="+mn-lt"/>
                <a:cs typeface="Arial" pitchFamily="34" charset="0"/>
              </a:rPr>
              <a:t>, the </a:t>
            </a:r>
            <a:r>
              <a:rPr lang="en-US" sz="2400" b="1" dirty="0">
                <a:solidFill>
                  <a:srgbClr val="0000FF"/>
                </a:solidFill>
                <a:latin typeface="+mn-lt"/>
                <a:cs typeface="Arial" pitchFamily="34" charset="0"/>
              </a:rPr>
              <a:t>policy recommendations </a:t>
            </a:r>
            <a:r>
              <a:rPr lang="en-US" sz="2400" dirty="0">
                <a:latin typeface="+mn-lt"/>
                <a:cs typeface="Arial" pitchFamily="34" charset="0"/>
              </a:rPr>
              <a:t>and the collected good practices will be presented</a:t>
            </a:r>
            <a:endParaRPr lang="en-GB" sz="2400" dirty="0">
              <a:latin typeface="+mn-lt"/>
              <a:cs typeface="Arial" pitchFamily="34" charset="0"/>
            </a:endParaRPr>
          </a:p>
        </p:txBody>
      </p:sp>
      <p:sp>
        <p:nvSpPr>
          <p:cNvPr id="36873" name="Rettangolo 12"/>
          <p:cNvSpPr>
            <a:spLocks noChangeArrowheads="1"/>
          </p:cNvSpPr>
          <p:nvPr/>
        </p:nvSpPr>
        <p:spPr bwMode="auto">
          <a:xfrm>
            <a:off x="2856650" y="1475492"/>
            <a:ext cx="4372287" cy="5355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defTabSz="889000"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defTabSz="88900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defTabSz="8890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defTabSz="8890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defTabSz="8890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8890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8890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8890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8890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Tx/>
              <a:buNone/>
            </a:pPr>
            <a:r>
              <a:rPr lang="it-IT" altLang="it-IT" b="1" dirty="0" smtClean="0">
                <a:latin typeface="Arial" charset="0"/>
              </a:rPr>
              <a:t>FINAL CONFERENCE</a:t>
            </a:r>
            <a:endParaRPr lang="it-IT" altLang="it-IT" b="1" dirty="0">
              <a:latin typeface="Arial" charset="0"/>
            </a:endParaRPr>
          </a:p>
        </p:txBody>
      </p:sp>
      <p:grpSp>
        <p:nvGrpSpPr>
          <p:cNvPr id="11" name="Gruppo 11"/>
          <p:cNvGrpSpPr>
            <a:grpSpLocks/>
          </p:cNvGrpSpPr>
          <p:nvPr/>
        </p:nvGrpSpPr>
        <p:grpSpPr bwMode="auto">
          <a:xfrm>
            <a:off x="7308304" y="115888"/>
            <a:ext cx="1668463" cy="792162"/>
            <a:chOff x="-540568" y="44624"/>
            <a:chExt cx="1668185" cy="792088"/>
          </a:xfrm>
        </p:grpSpPr>
        <p:pic>
          <p:nvPicPr>
            <p:cNvPr id="12" name="Picture 39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3528" y="44624"/>
              <a:ext cx="804089" cy="7920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3" name="Immagine 4" descr="File:Flag of Europe.svg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540568" y="116632"/>
              <a:ext cx="792088" cy="5483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pic>
        <p:nvPicPr>
          <p:cNvPr id="14" name="Picture 38" descr="logo_FIRST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74717"/>
            <a:ext cx="2461856" cy="8060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Titolo 1"/>
          <p:cNvSpPr>
            <a:spLocks noGrp="1"/>
          </p:cNvSpPr>
          <p:nvPr>
            <p:ph type="title"/>
          </p:nvPr>
        </p:nvSpPr>
        <p:spPr>
          <a:xfrm>
            <a:off x="2641368" y="767929"/>
            <a:ext cx="4882960" cy="631825"/>
          </a:xfrm>
          <a:solidFill>
            <a:schemeClr val="bg1"/>
          </a:solidFill>
        </p:spPr>
        <p:txBody>
          <a:bodyPr>
            <a:noAutofit/>
          </a:bodyPr>
          <a:lstStyle/>
          <a:p>
            <a:pPr eaLnBrk="1" hangingPunct="1"/>
            <a:r>
              <a:rPr lang="en-US" altLang="it-IT" b="1" dirty="0" smtClean="0">
                <a:solidFill>
                  <a:srgbClr val="FF0000"/>
                </a:solidFill>
              </a:rPr>
              <a:t>NEXT STEPS</a:t>
            </a:r>
            <a:endParaRPr lang="en-US" altLang="it-IT" b="1" dirty="0" smtClean="0">
              <a:solidFill>
                <a:srgbClr val="FF0000"/>
              </a:solidFill>
            </a:endParaRPr>
          </a:p>
        </p:txBody>
      </p:sp>
      <p:grpSp>
        <p:nvGrpSpPr>
          <p:cNvPr id="16" name="Gruppo 15"/>
          <p:cNvGrpSpPr/>
          <p:nvPr/>
        </p:nvGrpSpPr>
        <p:grpSpPr>
          <a:xfrm>
            <a:off x="395536" y="1772816"/>
            <a:ext cx="1728192" cy="4536504"/>
            <a:chOff x="6350617" y="0"/>
            <a:chExt cx="1250049" cy="3816424"/>
          </a:xfrm>
        </p:grpSpPr>
        <p:sp>
          <p:nvSpPr>
            <p:cNvPr id="21" name="Operazione manuale 20"/>
            <p:cNvSpPr/>
            <p:nvPr/>
          </p:nvSpPr>
          <p:spPr>
            <a:xfrm rot="16200000">
              <a:off x="5067430" y="1283187"/>
              <a:ext cx="3816424" cy="1250049"/>
            </a:xfrm>
            <a:prstGeom prst="flowChartManualOperation">
              <a:avLst/>
            </a:prstGeom>
            <a:solidFill>
              <a:srgbClr val="00CC00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2" name="Operazione manuale 4"/>
            <p:cNvSpPr/>
            <p:nvPr/>
          </p:nvSpPr>
          <p:spPr>
            <a:xfrm rot="21600000">
              <a:off x="6350617" y="763285"/>
              <a:ext cx="1250049" cy="2289854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95250" tIns="0" rIns="95250" bIns="0" numCol="1" spcCol="1270" anchor="ctr" anchorCtr="0">
              <a:noAutofit/>
            </a:bodyPr>
            <a:lstStyle/>
            <a:p>
              <a:pPr lvl="0" algn="ctr">
                <a:spcBef>
                  <a:spcPct val="0"/>
                </a:spcBef>
              </a:pPr>
              <a:r>
                <a:rPr lang="it-IT" sz="2000" b="1" kern="1200" dirty="0" smtClean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FINAL CONFERENCE</a:t>
              </a:r>
            </a:p>
            <a:p>
              <a:pPr lvl="0" algn="ctr">
                <a:spcBef>
                  <a:spcPct val="0"/>
                </a:spcBef>
              </a:pPr>
              <a:endParaRPr lang="it-IT" sz="2000" b="1" kern="12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 lvl="0" algn="ctr">
                <a:spcBef>
                  <a:spcPct val="0"/>
                </a:spcBef>
              </a:pPr>
              <a:r>
                <a:rPr lang="it-IT" sz="2000" b="1" kern="1200" dirty="0" smtClean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23 SEP 2021</a:t>
              </a:r>
            </a:p>
            <a:p>
              <a:pPr lvl="0" algn="ctr">
                <a:spcBef>
                  <a:spcPct val="0"/>
                </a:spcBef>
              </a:pPr>
              <a:r>
                <a:rPr lang="it-IT" sz="2000" b="1" kern="1200" dirty="0" smtClean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SIENA</a:t>
              </a:r>
            </a:p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lang="it-IT" sz="1600" b="1" kern="12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sp>
        <p:nvSpPr>
          <p:cNvPr id="23" name="Segnaposto piè di pagina 6"/>
          <p:cNvSpPr>
            <a:spLocks noGrp="1"/>
          </p:cNvSpPr>
          <p:nvPr>
            <p:ph type="ftr" sz="quarter" idx="11"/>
          </p:nvPr>
        </p:nvSpPr>
        <p:spPr>
          <a:xfrm>
            <a:off x="3124200" y="6356351"/>
            <a:ext cx="3320007" cy="365125"/>
          </a:xfrm>
        </p:spPr>
        <p:txBody>
          <a:bodyPr/>
          <a:lstStyle/>
          <a:p>
            <a:r>
              <a:rPr lang="en-US" dirty="0" smtClean="0"/>
              <a:t>VS/2019/0097 ON LINE TRAINING COURSE – PV</a:t>
            </a:r>
            <a:endParaRPr lang="en-GB" dirty="0"/>
          </a:p>
        </p:txBody>
      </p:sp>
      <p:sp>
        <p:nvSpPr>
          <p:cNvPr id="3" name="Segnaposto numero diapositiva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DD5CB-D501-46EA-8119-C1614D769840}" type="slidenum">
              <a:rPr lang="en-GB" smtClean="0"/>
              <a:t>21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928970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/>
          <p:cNvSpPr txBox="1"/>
          <p:nvPr/>
        </p:nvSpPr>
        <p:spPr>
          <a:xfrm>
            <a:off x="2588591" y="2852936"/>
            <a:ext cx="5471505" cy="2376264"/>
          </a:xfrm>
          <a:prstGeom prst="rect">
            <a:avLst/>
          </a:prstGeom>
          <a:noFill/>
          <a:ln w="76200">
            <a:solidFill>
              <a:srgbClr val="7030A0"/>
            </a:solidFill>
          </a:ln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sz="2400" dirty="0">
                <a:cs typeface="Arial" pitchFamily="34" charset="0"/>
              </a:rPr>
              <a:t>to  </a:t>
            </a:r>
            <a:r>
              <a:rPr lang="en-US" sz="2400" b="1" dirty="0" smtClean="0">
                <a:cs typeface="Arial" pitchFamily="34" charset="0"/>
              </a:rPr>
              <a:t>evaluate</a:t>
            </a:r>
            <a:r>
              <a:rPr lang="en-US" sz="2400" dirty="0" smtClean="0">
                <a:cs typeface="Arial" pitchFamily="34" charset="0"/>
              </a:rPr>
              <a:t> and validate  </a:t>
            </a:r>
          </a:p>
          <a:p>
            <a:pPr algn="ctr">
              <a:defRPr/>
            </a:pPr>
            <a:r>
              <a:rPr lang="en-US" sz="2400" b="1" dirty="0" smtClean="0">
                <a:cs typeface="Arial" pitchFamily="34" charset="0"/>
              </a:rPr>
              <a:t>the </a:t>
            </a:r>
            <a:r>
              <a:rPr lang="en-US" sz="2400" b="1" dirty="0">
                <a:cs typeface="Arial" pitchFamily="34" charset="0"/>
              </a:rPr>
              <a:t>training </a:t>
            </a:r>
            <a:r>
              <a:rPr lang="en-US" sz="2400" b="1" dirty="0" smtClean="0">
                <a:cs typeface="Arial" pitchFamily="34" charset="0"/>
              </a:rPr>
              <a:t>course </a:t>
            </a:r>
            <a:r>
              <a:rPr lang="en-US" sz="2400" dirty="0" smtClean="0">
                <a:cs typeface="Arial" pitchFamily="34" charset="0"/>
              </a:rPr>
              <a:t>and  </a:t>
            </a:r>
            <a:r>
              <a:rPr lang="en-US" sz="2400" b="1" dirty="0">
                <a:cs typeface="Arial" pitchFamily="34" charset="0"/>
              </a:rPr>
              <a:t>European </a:t>
            </a:r>
            <a:r>
              <a:rPr lang="en-US" sz="2400" b="1" dirty="0" smtClean="0">
                <a:cs typeface="Arial" pitchFamily="34" charset="0"/>
              </a:rPr>
              <a:t>Conference </a:t>
            </a:r>
            <a:r>
              <a:rPr lang="en-US" sz="2400" b="1" dirty="0" smtClean="0">
                <a:cs typeface="Arial" pitchFamily="34" charset="0"/>
              </a:rPr>
              <a:t>outcomes,</a:t>
            </a:r>
            <a:endParaRPr lang="en-US" sz="2400" b="1" dirty="0" smtClean="0">
              <a:cs typeface="Arial" pitchFamily="34" charset="0"/>
            </a:endParaRPr>
          </a:p>
          <a:p>
            <a:pPr algn="ctr">
              <a:defRPr/>
            </a:pPr>
            <a:r>
              <a:rPr lang="en-US" sz="2400" dirty="0" smtClean="0">
                <a:cs typeface="Arial" pitchFamily="34" charset="0"/>
              </a:rPr>
              <a:t>the </a:t>
            </a:r>
            <a:r>
              <a:rPr lang="en-US" sz="2400" b="1" dirty="0" smtClean="0">
                <a:cs typeface="Arial" pitchFamily="34" charset="0"/>
              </a:rPr>
              <a:t>final results of the scientific research</a:t>
            </a:r>
            <a:r>
              <a:rPr lang="en-US" sz="2400" dirty="0" smtClean="0">
                <a:cs typeface="Arial" pitchFamily="34" charset="0"/>
              </a:rPr>
              <a:t>  and </a:t>
            </a:r>
            <a:r>
              <a:rPr lang="en-US" sz="2400" dirty="0" smtClean="0">
                <a:cs typeface="Arial" pitchFamily="34" charset="0"/>
              </a:rPr>
              <a:t>discuss the future possible development of the action</a:t>
            </a:r>
            <a:endParaRPr lang="en-US" sz="2400" dirty="0">
              <a:latin typeface="+mn-lt"/>
              <a:cs typeface="Arial" pitchFamily="34" charset="0"/>
            </a:endParaRPr>
          </a:p>
        </p:txBody>
      </p:sp>
      <p:grpSp>
        <p:nvGrpSpPr>
          <p:cNvPr id="37898" name="Gruppo 14"/>
          <p:cNvGrpSpPr>
            <a:grpSpLocks/>
          </p:cNvGrpSpPr>
          <p:nvPr/>
        </p:nvGrpSpPr>
        <p:grpSpPr bwMode="auto">
          <a:xfrm>
            <a:off x="395535" y="1722991"/>
            <a:ext cx="1800201" cy="4586329"/>
            <a:chOff x="7867579" y="0"/>
            <a:chExt cx="1183751" cy="3816424"/>
          </a:xfrm>
        </p:grpSpPr>
        <p:sp>
          <p:nvSpPr>
            <p:cNvPr id="17" name="Operazione manuale 16"/>
            <p:cNvSpPr/>
            <p:nvPr/>
          </p:nvSpPr>
          <p:spPr>
            <a:xfrm rot="16200000">
              <a:off x="6551243" y="1316336"/>
              <a:ext cx="3816424" cy="1183751"/>
            </a:xfrm>
            <a:prstGeom prst="flowChartManualOperation">
              <a:avLst/>
            </a:prstGeom>
            <a:solidFill>
              <a:srgbClr val="7030A0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3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0" name="Operazione manuale 4"/>
            <p:cNvSpPr/>
            <p:nvPr/>
          </p:nvSpPr>
          <p:spPr>
            <a:xfrm rot="21600000">
              <a:off x="7867579" y="763603"/>
              <a:ext cx="1183751" cy="2289219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101600" tIns="0" rIns="101600" bIns="0" spcCol="1270" anchor="ctr"/>
            <a:lstStyle/>
            <a:p>
              <a:pPr algn="ctr" defTabSz="7112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it-IT" sz="2000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STEERING </a:t>
              </a:r>
              <a:r>
                <a:rPr lang="it-IT" sz="2000" b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COMMITEE MEETING</a:t>
              </a:r>
            </a:p>
            <a:p>
              <a:pPr algn="ctr" defTabSz="711200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it-IT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pSp>
        <p:nvGrpSpPr>
          <p:cNvPr id="11" name="Gruppo 11"/>
          <p:cNvGrpSpPr>
            <a:grpSpLocks/>
          </p:cNvGrpSpPr>
          <p:nvPr/>
        </p:nvGrpSpPr>
        <p:grpSpPr bwMode="auto">
          <a:xfrm>
            <a:off x="7308304" y="115888"/>
            <a:ext cx="1668463" cy="792162"/>
            <a:chOff x="-540568" y="44624"/>
            <a:chExt cx="1668185" cy="792088"/>
          </a:xfrm>
        </p:grpSpPr>
        <p:pic>
          <p:nvPicPr>
            <p:cNvPr id="12" name="Picture 39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3528" y="44624"/>
              <a:ext cx="804089" cy="7920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4" name="Immagine 4" descr="File:Flag of Europe.svg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540568" y="116632"/>
              <a:ext cx="792088" cy="5483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pic>
        <p:nvPicPr>
          <p:cNvPr id="15" name="Picture 38" descr="logo_FIRST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74717"/>
            <a:ext cx="2461856" cy="8060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" name="Rettangolo 12"/>
          <p:cNvSpPr>
            <a:spLocks noChangeArrowheads="1"/>
          </p:cNvSpPr>
          <p:nvPr/>
        </p:nvSpPr>
        <p:spPr bwMode="auto">
          <a:xfrm>
            <a:off x="2025495" y="1475492"/>
            <a:ext cx="6034601" cy="5355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defTabSz="889000"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defTabSz="88900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defTabSz="8890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defTabSz="8890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defTabSz="8890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8890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8890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8890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8890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Tx/>
              <a:buNone/>
            </a:pPr>
            <a:r>
              <a:rPr lang="it-IT" altLang="it-IT" b="1" dirty="0" smtClean="0">
                <a:latin typeface="Arial" charset="0"/>
              </a:rPr>
              <a:t>FINAL </a:t>
            </a:r>
            <a:r>
              <a:rPr lang="it-IT" altLang="it-IT" b="1" dirty="0" smtClean="0">
                <a:latin typeface="Arial" charset="0"/>
              </a:rPr>
              <a:t>STEERING COMMITEE</a:t>
            </a:r>
            <a:endParaRPr lang="it-IT" altLang="it-IT" b="1" dirty="0">
              <a:latin typeface="Arial" charset="0"/>
            </a:endParaRPr>
          </a:p>
        </p:txBody>
      </p:sp>
      <p:sp>
        <p:nvSpPr>
          <p:cNvPr id="21" name="Titolo 1"/>
          <p:cNvSpPr>
            <a:spLocks noGrp="1"/>
          </p:cNvSpPr>
          <p:nvPr>
            <p:ph type="title"/>
          </p:nvPr>
        </p:nvSpPr>
        <p:spPr>
          <a:xfrm>
            <a:off x="2641368" y="767929"/>
            <a:ext cx="4882960" cy="631825"/>
          </a:xfrm>
          <a:solidFill>
            <a:schemeClr val="bg1"/>
          </a:solidFill>
        </p:spPr>
        <p:txBody>
          <a:bodyPr>
            <a:noAutofit/>
          </a:bodyPr>
          <a:lstStyle/>
          <a:p>
            <a:pPr eaLnBrk="1" hangingPunct="1"/>
            <a:r>
              <a:rPr lang="en-US" altLang="it-IT" b="1" dirty="0" smtClean="0">
                <a:solidFill>
                  <a:srgbClr val="FF0000"/>
                </a:solidFill>
              </a:rPr>
              <a:t>NEXT STEPS</a:t>
            </a:r>
            <a:endParaRPr lang="en-US" altLang="it-IT" b="1" dirty="0" smtClean="0">
              <a:solidFill>
                <a:srgbClr val="FF0000"/>
              </a:solidFill>
            </a:endParaRPr>
          </a:p>
        </p:txBody>
      </p:sp>
      <p:sp>
        <p:nvSpPr>
          <p:cNvPr id="22" name="Segnaposto piè di pagina 6"/>
          <p:cNvSpPr>
            <a:spLocks noGrp="1"/>
          </p:cNvSpPr>
          <p:nvPr>
            <p:ph type="ftr" sz="quarter" idx="11"/>
          </p:nvPr>
        </p:nvSpPr>
        <p:spPr>
          <a:xfrm>
            <a:off x="3124200" y="6356351"/>
            <a:ext cx="3320007" cy="365125"/>
          </a:xfrm>
        </p:spPr>
        <p:txBody>
          <a:bodyPr/>
          <a:lstStyle/>
          <a:p>
            <a:r>
              <a:rPr lang="en-US" dirty="0" smtClean="0"/>
              <a:t>VS/2019/0097 ON LINE TRAINING COURSE – PV</a:t>
            </a:r>
            <a:endParaRPr lang="en-GB" dirty="0"/>
          </a:p>
        </p:txBody>
      </p:sp>
      <p:sp>
        <p:nvSpPr>
          <p:cNvPr id="3" name="Segnaposto numero diapositiva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DD5CB-D501-46EA-8119-C1614D769840}" type="slidenum">
              <a:rPr lang="en-GB" smtClean="0"/>
              <a:t>22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741032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magine 1033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55577" y="170254"/>
            <a:ext cx="6865938" cy="2730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CasellaDiTesto 10333"/>
          <p:cNvSpPr txBox="1">
            <a:spLocks noChangeArrowheads="1"/>
          </p:cNvSpPr>
          <p:nvPr/>
        </p:nvSpPr>
        <p:spPr bwMode="auto">
          <a:xfrm>
            <a:off x="539552" y="2825870"/>
            <a:ext cx="8452048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/>
            <a:r>
              <a:rPr lang="en-GB" altLang="it-IT" sz="1600" b="1" i="1" dirty="0"/>
              <a:t>Changes in the financial Labour Market: the impact of Directive 2014/65 (MiFID II) and Digitalization. The key-role of Social Dialogue and Industrial Relations to manage the transition from 'traditional' to 'hybrid' contracts for a renewed protection - </a:t>
            </a:r>
            <a:r>
              <a:rPr lang="en-GB" altLang="it-IT" sz="1600" b="1" i="1" dirty="0" smtClean="0"/>
              <a:t>VS/2019/0097</a:t>
            </a:r>
            <a:endParaRPr lang="it-IT" altLang="it-IT" sz="1600" dirty="0"/>
          </a:p>
        </p:txBody>
      </p:sp>
      <p:sp>
        <p:nvSpPr>
          <p:cNvPr id="6" name="AutoShape 2" descr="Image result for ODBOROVY ZVAZ PRACOVNIKOV PENAZNICTVA A POISTOVNICTVA OZ PPaP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pic>
        <p:nvPicPr>
          <p:cNvPr id="20483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92602" y="1509893"/>
            <a:ext cx="1215579" cy="12155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484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7784" y="1024581"/>
            <a:ext cx="1455733" cy="3881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Rettangolo 10"/>
          <p:cNvSpPr/>
          <p:nvPr/>
        </p:nvSpPr>
        <p:spPr>
          <a:xfrm>
            <a:off x="314869" y="3374414"/>
            <a:ext cx="8937651" cy="2646874"/>
          </a:xfrm>
          <a:prstGeom prst="rect">
            <a:avLst/>
          </a:prstGeom>
          <a:noFill/>
        </p:spPr>
        <p:txBody>
          <a:bodyPr wrap="square" lIns="91435" tIns="45718" rIns="91435" bIns="45718">
            <a:spAutoFit/>
          </a:bodyPr>
          <a:lstStyle/>
          <a:p>
            <a:pPr algn="ctr">
              <a:defRPr/>
            </a:pPr>
            <a:r>
              <a:rPr lang="en-GB" sz="16600" b="1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GRAZIE!</a:t>
            </a:r>
            <a:endParaRPr lang="en-GB" sz="16600" b="1" dirty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FFFF"/>
              </a:solidFill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12" name="Sottotitolo 2"/>
          <p:cNvSpPr txBox="1">
            <a:spLocks/>
          </p:cNvSpPr>
          <p:nvPr/>
        </p:nvSpPr>
        <p:spPr>
          <a:xfrm>
            <a:off x="2915816" y="5708922"/>
            <a:ext cx="3600450" cy="960438"/>
          </a:xfrm>
          <a:prstGeom prst="rect">
            <a:avLst/>
          </a:prstGeom>
        </p:spPr>
        <p:txBody>
          <a:bodyPr lIns="91435" tIns="45718" rIns="91435" bIns="45718">
            <a:normAutofit/>
          </a:bodyPr>
          <a:lstStyle/>
          <a:p>
            <a:pPr marL="342882" indent="-342882" algn="ctr">
              <a:spcBef>
                <a:spcPct val="20000"/>
              </a:spcBef>
              <a:defRPr/>
            </a:pPr>
            <a:r>
              <a:rPr lang="it-IT" sz="3200" dirty="0"/>
              <a:t>Paola Vinciguerra</a:t>
            </a:r>
          </a:p>
          <a:p>
            <a:pPr algn="ctr">
              <a:spcBef>
                <a:spcPct val="20000"/>
              </a:spcBef>
              <a:buFont typeface="Arial" charset="0"/>
              <a:buNone/>
              <a:defRPr/>
            </a:pPr>
            <a:r>
              <a:rPr lang="it-IT" sz="1600" b="1" dirty="0">
                <a:solidFill>
                  <a:srgbClr val="898989"/>
                </a:solidFill>
                <a:latin typeface="Calibri" pitchFamily="34" charset="0"/>
              </a:rPr>
              <a:t>FIRST , National Training </a:t>
            </a:r>
            <a:r>
              <a:rPr lang="en-US" sz="1600" b="1" dirty="0">
                <a:solidFill>
                  <a:srgbClr val="898989"/>
                </a:solidFill>
                <a:latin typeface="Calibri" pitchFamily="34" charset="0"/>
              </a:rPr>
              <a:t>Officer</a:t>
            </a: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DD5CB-D501-46EA-8119-C1614D769840}" type="slidenum">
              <a:rPr lang="en-GB" smtClean="0"/>
              <a:t>23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282732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piè di pagina 1"/>
          <p:cNvSpPr>
            <a:spLocks noGrp="1"/>
          </p:cNvSpPr>
          <p:nvPr>
            <p:ph type="ftr" sz="quarter" idx="11"/>
          </p:nvPr>
        </p:nvSpPr>
        <p:spPr>
          <a:xfrm>
            <a:off x="3124200" y="6356351"/>
            <a:ext cx="3247999" cy="365125"/>
          </a:xfrm>
        </p:spPr>
        <p:txBody>
          <a:bodyPr/>
          <a:lstStyle/>
          <a:p>
            <a:r>
              <a:rPr lang="en-US" smtClean="0"/>
              <a:t>VS/2019/0097 ON LINE TRAINING COURSE – PV</a:t>
            </a:r>
            <a:endParaRPr lang="en-GB"/>
          </a:p>
        </p:txBody>
      </p:sp>
      <p:pic>
        <p:nvPicPr>
          <p:cNvPr id="12" name="Immagine 1033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2232"/>
          <a:stretch/>
        </p:blipFill>
        <p:spPr bwMode="auto">
          <a:xfrm>
            <a:off x="714290" y="116632"/>
            <a:ext cx="8170068" cy="9022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Titolo 1"/>
          <p:cNvSpPr txBox="1">
            <a:spLocks/>
          </p:cNvSpPr>
          <p:nvPr/>
        </p:nvSpPr>
        <p:spPr>
          <a:xfrm>
            <a:off x="714290" y="1556792"/>
            <a:ext cx="8170067" cy="1224136"/>
          </a:xfrm>
          <a:prstGeom prst="rect">
            <a:avLst/>
          </a:prstGeom>
          <a:solidFill>
            <a:schemeClr val="bg1"/>
          </a:solidFill>
        </p:spPr>
        <p:txBody>
          <a:bodyPr vert="horz" lIns="91435" tIns="45718" rIns="91435" bIns="45718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dirty="0" smtClean="0">
                <a:solidFill>
                  <a:srgbClr val="FF0000"/>
                </a:solidFill>
              </a:rPr>
              <a:t>The project CONTEXT</a:t>
            </a:r>
          </a:p>
          <a:p>
            <a:r>
              <a:rPr lang="en-US" sz="2800" b="1" dirty="0">
                <a:solidFill>
                  <a:srgbClr val="0000FF"/>
                </a:solidFill>
              </a:rPr>
              <a:t>Evolution of the financial market </a:t>
            </a:r>
            <a:endParaRPr lang="en-US" sz="2800" b="1" dirty="0" smtClean="0">
              <a:solidFill>
                <a:srgbClr val="0000FF"/>
              </a:solidFill>
            </a:endParaRPr>
          </a:p>
          <a:p>
            <a:r>
              <a:rPr lang="en-US" sz="2800" b="1" dirty="0" smtClean="0">
                <a:solidFill>
                  <a:srgbClr val="0000FF"/>
                </a:solidFill>
              </a:rPr>
              <a:t>and </a:t>
            </a:r>
            <a:r>
              <a:rPr lang="en-US" sz="2800" b="1" dirty="0">
                <a:solidFill>
                  <a:srgbClr val="0000FF"/>
                </a:solidFill>
              </a:rPr>
              <a:t>effects of </a:t>
            </a:r>
            <a:r>
              <a:rPr lang="en-US" sz="2800" b="1" dirty="0" smtClean="0">
                <a:solidFill>
                  <a:srgbClr val="0000FF"/>
                </a:solidFill>
              </a:rPr>
              <a:t>MIFID II</a:t>
            </a:r>
            <a:endParaRPr lang="en-US" sz="2800" b="1" dirty="0">
              <a:solidFill>
                <a:srgbClr val="0000FF"/>
              </a:solidFill>
            </a:endParaRPr>
          </a:p>
          <a:p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7" name="CasellaDiTesto 6"/>
          <p:cNvSpPr txBox="1"/>
          <p:nvPr/>
        </p:nvSpPr>
        <p:spPr>
          <a:xfrm>
            <a:off x="806940" y="2636912"/>
            <a:ext cx="7984765" cy="33855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000" dirty="0"/>
              <a:t>In this context of major technological and cultural change, Directive </a:t>
            </a:r>
            <a:r>
              <a:rPr lang="en-US" sz="2000" dirty="0" smtClean="0"/>
              <a:t>2014/65/EU</a:t>
            </a:r>
            <a:r>
              <a:rPr lang="en-US" sz="2000" dirty="0"/>
              <a:t>, better known as </a:t>
            </a:r>
            <a:r>
              <a:rPr lang="en-US" sz="2000" b="1" dirty="0" err="1">
                <a:solidFill>
                  <a:srgbClr val="0000FF"/>
                </a:solidFill>
              </a:rPr>
              <a:t>M.i.F.I.D</a:t>
            </a:r>
            <a:r>
              <a:rPr lang="en-US" sz="2000" b="1" dirty="0">
                <a:solidFill>
                  <a:srgbClr val="0000FF"/>
                </a:solidFill>
              </a:rPr>
              <a:t>. II (Markets in the Financial Instruments Directive II), entered into force on 3 January 2018</a:t>
            </a:r>
            <a:r>
              <a:rPr lang="en-US" sz="2000" dirty="0"/>
              <a:t>, bringing about </a:t>
            </a:r>
            <a:r>
              <a:rPr lang="en-US" sz="2000" b="1" dirty="0"/>
              <a:t>significant changes</a:t>
            </a:r>
            <a:r>
              <a:rPr lang="en-US" sz="2000" dirty="0"/>
              <a:t> in the banking and financial world in </a:t>
            </a:r>
            <a:r>
              <a:rPr lang="en-US" sz="2000" dirty="0" smtClean="0"/>
              <a:t>general, especially </a:t>
            </a:r>
            <a:r>
              <a:rPr lang="en-US" sz="2000" b="1" dirty="0" smtClean="0">
                <a:solidFill>
                  <a:srgbClr val="FF0000"/>
                </a:solidFill>
              </a:rPr>
              <a:t>in the REGULATORY FRAMEWORK of financial services sale </a:t>
            </a:r>
          </a:p>
          <a:p>
            <a:pPr algn="just"/>
            <a:endParaRPr lang="en-US" sz="1400" dirty="0"/>
          </a:p>
          <a:p>
            <a:pPr algn="just"/>
            <a:r>
              <a:rPr lang="en-US" sz="2000" b="1" dirty="0"/>
              <a:t>The expected effects have been studied and </a:t>
            </a:r>
            <a:r>
              <a:rPr lang="en-US" sz="2000" b="1" dirty="0" err="1"/>
              <a:t>analysed</a:t>
            </a:r>
            <a:r>
              <a:rPr lang="en-US" sz="2000" u="sng" dirty="0"/>
              <a:t>, </a:t>
            </a:r>
            <a:r>
              <a:rPr lang="en-US" sz="2000" b="1" i="1" u="sng" dirty="0"/>
              <a:t>but only in relation to the impact on the </a:t>
            </a:r>
            <a:r>
              <a:rPr lang="en-US" sz="2000" b="1" i="1" u="sng" dirty="0" err="1"/>
              <a:t>behaviour</a:t>
            </a:r>
            <a:r>
              <a:rPr lang="en-US" sz="2000" b="1" i="1" u="sng" dirty="0"/>
              <a:t> and functioning of financial intermediaries and markets</a:t>
            </a:r>
            <a:r>
              <a:rPr lang="en-US" sz="2000" dirty="0"/>
              <a:t>, with a view to </a:t>
            </a:r>
            <a:r>
              <a:rPr lang="en-US" sz="2000" b="1" dirty="0">
                <a:solidFill>
                  <a:srgbClr val="0000FF"/>
                </a:solidFill>
              </a:rPr>
              <a:t>increasing consumer rights and protection </a:t>
            </a:r>
            <a:r>
              <a:rPr lang="en-US" sz="2000" dirty="0"/>
              <a:t>and thus </a:t>
            </a:r>
            <a:r>
              <a:rPr lang="en-US" sz="2000" b="1" dirty="0"/>
              <a:t>strengthening confidence in the reliability of the financial system</a:t>
            </a:r>
            <a:r>
              <a:rPr lang="en-US" sz="2000" dirty="0" smtClean="0"/>
              <a:t>.</a:t>
            </a:r>
            <a:endParaRPr lang="it-IT" sz="2000" dirty="0"/>
          </a:p>
        </p:txBody>
      </p:sp>
      <p:sp>
        <p:nvSpPr>
          <p:cNvPr id="3" name="Segnaposto numero diapositiva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DD5CB-D501-46EA-8119-C1614D769840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833360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piè di pagina 1"/>
          <p:cNvSpPr>
            <a:spLocks noGrp="1"/>
          </p:cNvSpPr>
          <p:nvPr>
            <p:ph type="ftr" sz="quarter" idx="11"/>
          </p:nvPr>
        </p:nvSpPr>
        <p:spPr>
          <a:xfrm>
            <a:off x="3003768" y="6463723"/>
            <a:ext cx="3392015" cy="365125"/>
          </a:xfrm>
        </p:spPr>
        <p:txBody>
          <a:bodyPr/>
          <a:lstStyle/>
          <a:p>
            <a:r>
              <a:rPr lang="en-US" dirty="0" smtClean="0"/>
              <a:t>VS/2019/0097 ON LINE TRAINING COURSE – PV</a:t>
            </a:r>
            <a:endParaRPr lang="en-GB" dirty="0"/>
          </a:p>
        </p:txBody>
      </p:sp>
      <p:pic>
        <p:nvPicPr>
          <p:cNvPr id="12" name="Immagine 1033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2232"/>
          <a:stretch/>
        </p:blipFill>
        <p:spPr bwMode="auto">
          <a:xfrm>
            <a:off x="714290" y="116632"/>
            <a:ext cx="8170068" cy="9022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Titolo 1"/>
          <p:cNvSpPr txBox="1">
            <a:spLocks/>
          </p:cNvSpPr>
          <p:nvPr/>
        </p:nvSpPr>
        <p:spPr>
          <a:xfrm>
            <a:off x="311350" y="1412776"/>
            <a:ext cx="8776853" cy="1224136"/>
          </a:xfrm>
          <a:prstGeom prst="rect">
            <a:avLst/>
          </a:prstGeom>
          <a:solidFill>
            <a:schemeClr val="bg1"/>
          </a:solidFill>
        </p:spPr>
        <p:txBody>
          <a:bodyPr vert="horz" lIns="91435" tIns="45718" rIns="91435" bIns="45718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dirty="0" smtClean="0">
                <a:solidFill>
                  <a:srgbClr val="FF0000"/>
                </a:solidFill>
              </a:rPr>
              <a:t>The project CONTEXT</a:t>
            </a:r>
          </a:p>
          <a:p>
            <a:r>
              <a:rPr lang="en-US" sz="2800" b="1" dirty="0" smtClean="0">
                <a:solidFill>
                  <a:srgbClr val="0000FF"/>
                </a:solidFill>
              </a:rPr>
              <a:t>The combined impact of DIGITALIZATION AND MIFID II</a:t>
            </a:r>
            <a:endParaRPr lang="en-US" sz="2800" b="1" dirty="0">
              <a:solidFill>
                <a:srgbClr val="0000FF"/>
              </a:solidFill>
            </a:endParaRPr>
          </a:p>
          <a:p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7" name="CasellaDiTesto 6"/>
          <p:cNvSpPr txBox="1"/>
          <p:nvPr/>
        </p:nvSpPr>
        <p:spPr>
          <a:xfrm>
            <a:off x="402936" y="2434094"/>
            <a:ext cx="8560830" cy="39472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000" dirty="0" smtClean="0"/>
              <a:t>But the </a:t>
            </a:r>
            <a:r>
              <a:rPr lang="en-US" sz="2000" dirty="0"/>
              <a:t>combination of the increasingly rapid </a:t>
            </a:r>
            <a:r>
              <a:rPr lang="en-US" sz="2000" dirty="0" smtClean="0"/>
              <a:t>digitization </a:t>
            </a:r>
            <a:r>
              <a:rPr lang="en-US" sz="2000" dirty="0"/>
              <a:t>processes and the novelties resulting from the introduction of Directive </a:t>
            </a:r>
            <a:r>
              <a:rPr lang="en-US" sz="2000" dirty="0" smtClean="0"/>
              <a:t>214/65/EU </a:t>
            </a:r>
            <a:r>
              <a:rPr lang="en-US" sz="2000" b="1" dirty="0"/>
              <a:t>have effects on the </a:t>
            </a:r>
            <a:r>
              <a:rPr lang="en-US" sz="2000" b="1" dirty="0" smtClean="0"/>
              <a:t>LABOUR MARKET and BUSINESS MODELS of </a:t>
            </a:r>
            <a:r>
              <a:rPr lang="en-US" sz="2000" b="1" dirty="0"/>
              <a:t>European banks</a:t>
            </a:r>
            <a:r>
              <a:rPr lang="en-US" sz="2000" dirty="0"/>
              <a:t>, significantly </a:t>
            </a:r>
            <a:r>
              <a:rPr lang="en-US" sz="2000" b="1" dirty="0" smtClean="0">
                <a:solidFill>
                  <a:srgbClr val="0000FF"/>
                </a:solidFill>
              </a:rPr>
              <a:t>INFLUENCING  THE SECTORIAL INDUSTRIAL RELATIONS </a:t>
            </a:r>
            <a:endParaRPr lang="en-US" sz="2000" dirty="0" smtClean="0"/>
          </a:p>
          <a:p>
            <a:pPr algn="just"/>
            <a:endParaRPr lang="en-US" sz="1050" dirty="0"/>
          </a:p>
          <a:p>
            <a:pPr algn="just">
              <a:lnSpc>
                <a:spcPct val="150000"/>
              </a:lnSpc>
              <a:spcAft>
                <a:spcPts val="1200"/>
              </a:spcAft>
            </a:pPr>
            <a:r>
              <a:rPr lang="en-US" sz="2000" dirty="0"/>
              <a:t>We </a:t>
            </a:r>
            <a:r>
              <a:rPr lang="en-US" sz="2000" dirty="0" smtClean="0"/>
              <a:t>IDENTIFIED </a:t>
            </a:r>
            <a:r>
              <a:rPr lang="en-US" sz="2000" dirty="0"/>
              <a:t>in </a:t>
            </a:r>
            <a:r>
              <a:rPr lang="en-US" sz="2000" b="1" dirty="0" smtClean="0">
                <a:solidFill>
                  <a:srgbClr val="FF0000"/>
                </a:solidFill>
              </a:rPr>
              <a:t>3 MACRO AREAS </a:t>
            </a:r>
            <a:r>
              <a:rPr lang="en-US" sz="2000" dirty="0" smtClean="0"/>
              <a:t>affected </a:t>
            </a:r>
            <a:r>
              <a:rPr lang="en-US" sz="2000" dirty="0"/>
              <a:t>by the above scenario:  </a:t>
            </a:r>
            <a:endParaRPr lang="en-US" sz="2000" dirty="0" smtClean="0"/>
          </a:p>
          <a:p>
            <a:pPr marL="457200" indent="-457200" algn="just">
              <a:spcAft>
                <a:spcPts val="1200"/>
              </a:spcAft>
              <a:buFont typeface="+mj-lt"/>
              <a:buAutoNum type="arabicPeriod"/>
            </a:pPr>
            <a:r>
              <a:rPr lang="en-US" sz="2000" b="1" dirty="0" smtClean="0">
                <a:solidFill>
                  <a:srgbClr val="0000FF"/>
                </a:solidFill>
              </a:rPr>
              <a:t>The </a:t>
            </a:r>
            <a:r>
              <a:rPr lang="en-US" sz="2000" b="1" dirty="0">
                <a:solidFill>
                  <a:srgbClr val="0000FF"/>
                </a:solidFill>
              </a:rPr>
              <a:t>area of companies </a:t>
            </a:r>
            <a:r>
              <a:rPr lang="en-US" sz="2000" b="1" dirty="0" smtClean="0">
                <a:solidFill>
                  <a:srgbClr val="0000FF"/>
                </a:solidFill>
              </a:rPr>
              <a:t>ORGANIZATIONAL SYSTEMS</a:t>
            </a:r>
            <a:r>
              <a:rPr lang="en-US" sz="2000" dirty="0" smtClean="0"/>
              <a:t>, </a:t>
            </a:r>
            <a:r>
              <a:rPr lang="en-US" sz="2000" dirty="0"/>
              <a:t>connected to the adoption of new business models</a:t>
            </a:r>
            <a:r>
              <a:rPr lang="en-US" sz="2000" dirty="0" smtClean="0"/>
              <a:t>.</a:t>
            </a:r>
          </a:p>
          <a:p>
            <a:pPr marL="457200" indent="-457200" algn="just">
              <a:lnSpc>
                <a:spcPct val="150000"/>
              </a:lnSpc>
              <a:spcAft>
                <a:spcPts val="1200"/>
              </a:spcAft>
              <a:buFont typeface="+mj-lt"/>
              <a:buAutoNum type="arabicPeriod"/>
            </a:pPr>
            <a:r>
              <a:rPr lang="en-US" sz="2000" b="1" dirty="0" smtClean="0">
                <a:solidFill>
                  <a:srgbClr val="0000FF"/>
                </a:solidFill>
              </a:rPr>
              <a:t>The </a:t>
            </a:r>
            <a:r>
              <a:rPr lang="en-US" sz="2000" b="1" dirty="0">
                <a:solidFill>
                  <a:srgbClr val="0000FF"/>
                </a:solidFill>
              </a:rPr>
              <a:t>area of modifications </a:t>
            </a:r>
            <a:r>
              <a:rPr lang="en-US" sz="2000" dirty="0"/>
              <a:t>in the traditional models of </a:t>
            </a:r>
            <a:r>
              <a:rPr lang="en-US" sz="2000" b="1" dirty="0" smtClean="0">
                <a:solidFill>
                  <a:srgbClr val="0000FF"/>
                </a:solidFill>
              </a:rPr>
              <a:t>LABOUR RELATIONS</a:t>
            </a:r>
            <a:r>
              <a:rPr lang="en-US" sz="2000" dirty="0" smtClean="0"/>
              <a:t>; </a:t>
            </a:r>
          </a:p>
          <a:p>
            <a:pPr marL="457200" indent="-457200" algn="just">
              <a:lnSpc>
                <a:spcPct val="150000"/>
              </a:lnSpc>
              <a:spcAft>
                <a:spcPts val="1200"/>
              </a:spcAft>
              <a:buFont typeface="+mj-lt"/>
              <a:buAutoNum type="arabicPeriod"/>
            </a:pPr>
            <a:r>
              <a:rPr lang="en-US" sz="2000" b="1" dirty="0" smtClean="0">
                <a:solidFill>
                  <a:srgbClr val="0000FF"/>
                </a:solidFill>
              </a:rPr>
              <a:t>The </a:t>
            </a:r>
            <a:r>
              <a:rPr lang="en-US" sz="2000" b="1" dirty="0">
                <a:solidFill>
                  <a:srgbClr val="0000FF"/>
                </a:solidFill>
              </a:rPr>
              <a:t>area of </a:t>
            </a:r>
            <a:r>
              <a:rPr lang="en-US" sz="2000" b="1" dirty="0" smtClean="0">
                <a:solidFill>
                  <a:srgbClr val="0000FF"/>
                </a:solidFill>
              </a:rPr>
              <a:t>HEALTH RISKS FOR WORKERS </a:t>
            </a:r>
            <a:r>
              <a:rPr lang="en-US" sz="2000" dirty="0" smtClean="0"/>
              <a:t>related </a:t>
            </a:r>
            <a:r>
              <a:rPr lang="en-US" sz="2000" dirty="0"/>
              <a:t>to </a:t>
            </a:r>
            <a:r>
              <a:rPr lang="en-US" sz="2000" b="1" dirty="0"/>
              <a:t>work-related </a:t>
            </a:r>
            <a:r>
              <a:rPr lang="en-US" sz="2000" b="1" dirty="0" smtClean="0"/>
              <a:t>stress</a:t>
            </a:r>
            <a:endParaRPr lang="it-IT" sz="2000" dirty="0"/>
          </a:p>
        </p:txBody>
      </p:sp>
      <p:sp>
        <p:nvSpPr>
          <p:cNvPr id="3" name="Segnaposto numero diapositiva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DD5CB-D501-46EA-8119-C1614D769840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270630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olo 1"/>
          <p:cNvSpPr txBox="1">
            <a:spLocks/>
          </p:cNvSpPr>
          <p:nvPr/>
        </p:nvSpPr>
        <p:spPr>
          <a:xfrm>
            <a:off x="1583668" y="764704"/>
            <a:ext cx="6431312" cy="1834073"/>
          </a:xfrm>
          <a:prstGeom prst="rect">
            <a:avLst/>
          </a:prstGeom>
          <a:solidFill>
            <a:schemeClr val="bg1"/>
          </a:solidFill>
        </p:spPr>
        <p:txBody>
          <a:bodyPr vert="horz" lIns="91435" tIns="45718" rIns="91435" bIns="45718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dirty="0" smtClean="0">
                <a:solidFill>
                  <a:srgbClr val="FF0000"/>
                </a:solidFill>
              </a:rPr>
              <a:t>The  project </a:t>
            </a:r>
            <a:r>
              <a:rPr lang="en-US" b="1" dirty="0">
                <a:solidFill>
                  <a:srgbClr val="FF0000"/>
                </a:solidFill>
              </a:rPr>
              <a:t>general </a:t>
            </a:r>
            <a:r>
              <a:rPr lang="en-US" b="1" dirty="0" smtClean="0">
                <a:solidFill>
                  <a:srgbClr val="FF0000"/>
                </a:solidFill>
              </a:rPr>
              <a:t>aim</a:t>
            </a:r>
          </a:p>
          <a:p>
            <a:pPr lvl="0"/>
            <a:r>
              <a:rPr lang="en-US" sz="3600" b="1" dirty="0">
                <a:solidFill>
                  <a:srgbClr val="FF0000"/>
                </a:solidFill>
              </a:rPr>
              <a:t>From </a:t>
            </a:r>
            <a:r>
              <a:rPr lang="en-US" sz="3600" b="1" dirty="0" smtClean="0">
                <a:solidFill>
                  <a:srgbClr val="FF0000"/>
                </a:solidFill>
              </a:rPr>
              <a:t>a </a:t>
            </a:r>
            <a:r>
              <a:rPr lang="en-US" sz="3600" b="1" dirty="0" smtClean="0">
                <a:solidFill>
                  <a:srgbClr val="0000FF"/>
                </a:solidFill>
              </a:rPr>
              <a:t>theoretical</a:t>
            </a:r>
            <a:r>
              <a:rPr lang="en-US" sz="3600" b="1" dirty="0" smtClean="0">
                <a:solidFill>
                  <a:srgbClr val="FF0000"/>
                </a:solidFill>
              </a:rPr>
              <a:t> point </a:t>
            </a:r>
            <a:r>
              <a:rPr lang="en-US" sz="3600" b="1" dirty="0">
                <a:solidFill>
                  <a:srgbClr val="FF0000"/>
                </a:solidFill>
              </a:rPr>
              <a:t>of </a:t>
            </a:r>
            <a:r>
              <a:rPr lang="en-US" sz="3600" b="1" dirty="0" smtClean="0">
                <a:solidFill>
                  <a:srgbClr val="FF0000"/>
                </a:solidFill>
              </a:rPr>
              <a:t>view</a:t>
            </a:r>
            <a:endParaRPr lang="en-US" b="1" dirty="0" smtClean="0">
              <a:solidFill>
                <a:srgbClr val="FF0000"/>
              </a:solidFill>
            </a:endParaRPr>
          </a:p>
        </p:txBody>
      </p:sp>
      <p:graphicFrame>
        <p:nvGraphicFramePr>
          <p:cNvPr id="5" name="Diagramma 4"/>
          <p:cNvGraphicFramePr/>
          <p:nvPr>
            <p:extLst>
              <p:ext uri="{D42A27DB-BD31-4B8C-83A1-F6EECF244321}">
                <p14:modId xmlns:p14="http://schemas.microsoft.com/office/powerpoint/2010/main" val="2606303537"/>
              </p:ext>
            </p:extLst>
          </p:nvPr>
        </p:nvGraphicFramePr>
        <p:xfrm>
          <a:off x="251520" y="1844824"/>
          <a:ext cx="8788263" cy="48070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Segnaposto piè di pagina 1"/>
          <p:cNvSpPr>
            <a:spLocks noGrp="1"/>
          </p:cNvSpPr>
          <p:nvPr>
            <p:ph type="ftr" sz="quarter" idx="11"/>
          </p:nvPr>
        </p:nvSpPr>
        <p:spPr>
          <a:xfrm>
            <a:off x="3124200" y="6356351"/>
            <a:ext cx="3247999" cy="365125"/>
          </a:xfrm>
        </p:spPr>
        <p:txBody>
          <a:bodyPr/>
          <a:lstStyle/>
          <a:p>
            <a:r>
              <a:rPr lang="en-US" dirty="0" smtClean="0"/>
              <a:t>VS/2019/0097 ON LINE TRAINING COURSE – PV</a:t>
            </a:r>
            <a:endParaRPr lang="en-GB" dirty="0"/>
          </a:p>
        </p:txBody>
      </p:sp>
      <p:pic>
        <p:nvPicPr>
          <p:cNvPr id="12" name="Immagine 10332"/>
          <p:cNvPicPr>
            <a:picLocks noChangeAspect="1" noChangeArrowheads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2232"/>
          <a:stretch/>
        </p:blipFill>
        <p:spPr bwMode="auto">
          <a:xfrm>
            <a:off x="714290" y="116632"/>
            <a:ext cx="8170068" cy="9022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Rettangolo 2"/>
          <p:cNvSpPr/>
          <p:nvPr/>
        </p:nvSpPr>
        <p:spPr>
          <a:xfrm>
            <a:off x="7197941" y="5805264"/>
            <a:ext cx="1720070" cy="914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>
              <a:solidFill>
                <a:schemeClr val="bg1"/>
              </a:solidFill>
            </a:endParaRP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DD5CB-D501-46EA-8119-C1614D769840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642578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olo 1"/>
          <p:cNvSpPr txBox="1">
            <a:spLocks/>
          </p:cNvSpPr>
          <p:nvPr/>
        </p:nvSpPr>
        <p:spPr>
          <a:xfrm>
            <a:off x="1148979" y="729641"/>
            <a:ext cx="7300690" cy="1834073"/>
          </a:xfrm>
          <a:prstGeom prst="rect">
            <a:avLst/>
          </a:prstGeom>
          <a:solidFill>
            <a:schemeClr val="bg1"/>
          </a:solidFill>
        </p:spPr>
        <p:txBody>
          <a:bodyPr vert="horz" lIns="91435" tIns="45718" rIns="91435" bIns="45718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dirty="0" smtClean="0">
                <a:solidFill>
                  <a:srgbClr val="FF0000"/>
                </a:solidFill>
              </a:rPr>
              <a:t>The  project </a:t>
            </a:r>
            <a:r>
              <a:rPr lang="en-US" b="1" dirty="0">
                <a:solidFill>
                  <a:srgbClr val="FF0000"/>
                </a:solidFill>
              </a:rPr>
              <a:t>general </a:t>
            </a:r>
            <a:r>
              <a:rPr lang="en-US" b="1" dirty="0" smtClean="0">
                <a:solidFill>
                  <a:srgbClr val="FF0000"/>
                </a:solidFill>
              </a:rPr>
              <a:t>aim</a:t>
            </a:r>
          </a:p>
          <a:p>
            <a:r>
              <a:rPr lang="en-US" sz="3600" b="1" dirty="0">
                <a:solidFill>
                  <a:srgbClr val="FF0000"/>
                </a:solidFill>
              </a:rPr>
              <a:t>From an </a:t>
            </a:r>
            <a:r>
              <a:rPr lang="en-US" sz="3600" b="1" dirty="0">
                <a:solidFill>
                  <a:srgbClr val="0000FF"/>
                </a:solidFill>
              </a:rPr>
              <a:t>operational</a:t>
            </a:r>
            <a:r>
              <a:rPr lang="en-US" sz="3600" b="1" dirty="0">
                <a:solidFill>
                  <a:srgbClr val="FF0000"/>
                </a:solidFill>
              </a:rPr>
              <a:t> point of view</a:t>
            </a:r>
          </a:p>
        </p:txBody>
      </p:sp>
      <p:graphicFrame>
        <p:nvGraphicFramePr>
          <p:cNvPr id="5" name="Diagramma 4"/>
          <p:cNvGraphicFramePr/>
          <p:nvPr>
            <p:extLst>
              <p:ext uri="{D42A27DB-BD31-4B8C-83A1-F6EECF244321}">
                <p14:modId xmlns:p14="http://schemas.microsoft.com/office/powerpoint/2010/main" val="4292675689"/>
              </p:ext>
            </p:extLst>
          </p:nvPr>
        </p:nvGraphicFramePr>
        <p:xfrm>
          <a:off x="248233" y="1844824"/>
          <a:ext cx="8788263" cy="48070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Segnaposto piè di pagina 1"/>
          <p:cNvSpPr>
            <a:spLocks noGrp="1"/>
          </p:cNvSpPr>
          <p:nvPr>
            <p:ph type="ftr" sz="quarter" idx="11"/>
          </p:nvPr>
        </p:nvSpPr>
        <p:spPr>
          <a:xfrm>
            <a:off x="3124200" y="6356351"/>
            <a:ext cx="3320007" cy="365125"/>
          </a:xfrm>
        </p:spPr>
        <p:txBody>
          <a:bodyPr/>
          <a:lstStyle/>
          <a:p>
            <a:r>
              <a:rPr lang="en-US" dirty="0" smtClean="0"/>
              <a:t>VS/2019/0097 ON LINE TRAINING COURSE – PV</a:t>
            </a:r>
            <a:endParaRPr lang="en-GB" dirty="0"/>
          </a:p>
        </p:txBody>
      </p:sp>
      <p:pic>
        <p:nvPicPr>
          <p:cNvPr id="12" name="Immagine 10332"/>
          <p:cNvPicPr>
            <a:picLocks noChangeAspect="1" noChangeArrowheads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2232"/>
          <a:stretch/>
        </p:blipFill>
        <p:spPr bwMode="auto">
          <a:xfrm>
            <a:off x="714290" y="116632"/>
            <a:ext cx="8170068" cy="9022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ttangolo 5"/>
          <p:cNvSpPr/>
          <p:nvPr/>
        </p:nvSpPr>
        <p:spPr>
          <a:xfrm>
            <a:off x="7197941" y="5805264"/>
            <a:ext cx="1720070" cy="914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>
              <a:solidFill>
                <a:schemeClr val="bg1"/>
              </a:solidFill>
            </a:endParaRPr>
          </a:p>
        </p:txBody>
      </p:sp>
      <p:sp>
        <p:nvSpPr>
          <p:cNvPr id="3" name="Segnaposto numero diapositiva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DD5CB-D501-46EA-8119-C1614D769840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103679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olo 1"/>
          <p:cNvSpPr>
            <a:spLocks noGrp="1"/>
          </p:cNvSpPr>
          <p:nvPr>
            <p:ph type="title"/>
          </p:nvPr>
        </p:nvSpPr>
        <p:spPr>
          <a:xfrm>
            <a:off x="2027708" y="548680"/>
            <a:ext cx="5568628" cy="1108075"/>
          </a:xfrm>
          <a:solidFill>
            <a:schemeClr val="bg1"/>
          </a:solidFill>
        </p:spPr>
        <p:txBody>
          <a:bodyPr>
            <a:noAutofit/>
          </a:bodyPr>
          <a:lstStyle/>
          <a:p>
            <a:r>
              <a:rPr lang="en-US" altLang="it-IT" sz="3600" b="1" dirty="0">
                <a:solidFill>
                  <a:srgbClr val="FF0000"/>
                </a:solidFill>
              </a:rPr>
              <a:t>E</a:t>
            </a:r>
            <a:r>
              <a:rPr lang="en-US" altLang="it-IT" sz="3600" b="1" dirty="0" smtClean="0">
                <a:solidFill>
                  <a:srgbClr val="FF0000"/>
                </a:solidFill>
              </a:rPr>
              <a:t>xpected results </a:t>
            </a:r>
            <a:endParaRPr lang="en-US" altLang="it-IT" sz="3600" b="1" dirty="0">
              <a:solidFill>
                <a:srgbClr val="FF0000"/>
              </a:solidFill>
            </a:endParaRPr>
          </a:p>
        </p:txBody>
      </p:sp>
      <p:graphicFrame>
        <p:nvGraphicFramePr>
          <p:cNvPr id="9" name="Segnaposto contenuto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10885248"/>
              </p:ext>
            </p:extLst>
          </p:nvPr>
        </p:nvGraphicFramePr>
        <p:xfrm>
          <a:off x="72008" y="1268760"/>
          <a:ext cx="8964488" cy="591119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13" name="Immagine 10332"/>
          <p:cNvPicPr>
            <a:picLocks noChangeAspect="1" noChangeArrowheads="1"/>
          </p:cNvPicPr>
          <p:nvPr/>
        </p:nvPicPr>
        <p:blipFill rotWithShape="1"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2232"/>
          <a:stretch/>
        </p:blipFill>
        <p:spPr bwMode="auto">
          <a:xfrm>
            <a:off x="714290" y="15973"/>
            <a:ext cx="8170068" cy="9022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DD5CB-D501-46EA-8119-C1614D769840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83764973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Diagramma 4"/>
          <p:cNvGraphicFramePr/>
          <p:nvPr>
            <p:extLst>
              <p:ext uri="{D42A27DB-BD31-4B8C-83A1-F6EECF244321}">
                <p14:modId xmlns:p14="http://schemas.microsoft.com/office/powerpoint/2010/main" val="1291951644"/>
              </p:ext>
            </p:extLst>
          </p:nvPr>
        </p:nvGraphicFramePr>
        <p:xfrm>
          <a:off x="-324544" y="836713"/>
          <a:ext cx="9649072" cy="590768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1" name="Titolo 1"/>
          <p:cNvSpPr txBox="1">
            <a:spLocks/>
          </p:cNvSpPr>
          <p:nvPr/>
        </p:nvSpPr>
        <p:spPr>
          <a:xfrm>
            <a:off x="3339416" y="3501008"/>
            <a:ext cx="2362499" cy="714375"/>
          </a:xfrm>
          <a:prstGeom prst="rect">
            <a:avLst/>
          </a:prstGeom>
          <a:noFill/>
        </p:spPr>
        <p:txBody>
          <a:bodyPr vert="horz" lIns="91435" tIns="45718" rIns="91435" bIns="45718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b="1" dirty="0">
                <a:solidFill>
                  <a:srgbClr val="FF0000"/>
                </a:solidFill>
              </a:rPr>
              <a:t>The </a:t>
            </a:r>
          </a:p>
          <a:p>
            <a:r>
              <a:rPr lang="en-US" sz="3200" b="1" dirty="0">
                <a:solidFill>
                  <a:srgbClr val="FF0000"/>
                </a:solidFill>
              </a:rPr>
              <a:t>project </a:t>
            </a:r>
          </a:p>
          <a:p>
            <a:r>
              <a:rPr lang="en-US" sz="3200" b="1" dirty="0">
                <a:solidFill>
                  <a:srgbClr val="FF0000"/>
                </a:solidFill>
              </a:rPr>
              <a:t>partnership</a:t>
            </a:r>
          </a:p>
        </p:txBody>
      </p:sp>
      <p:sp>
        <p:nvSpPr>
          <p:cNvPr id="6" name="CasellaDiTesto 5"/>
          <p:cNvSpPr txBox="1"/>
          <p:nvPr/>
        </p:nvSpPr>
        <p:spPr>
          <a:xfrm rot="18259682">
            <a:off x="2390001" y="5328529"/>
            <a:ext cx="1673531" cy="830997"/>
          </a:xfrm>
          <a:prstGeom prst="rect">
            <a:avLst/>
          </a:prstGeom>
          <a:noFill/>
        </p:spPr>
        <p:txBody>
          <a:bodyPr wrap="square" lIns="91435" tIns="45718" rIns="91435" bIns="45718" rtlCol="0">
            <a:spAutoFit/>
          </a:bodyPr>
          <a:lstStyle/>
          <a:p>
            <a:r>
              <a:rPr lang="en-GB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European federation</a:t>
            </a:r>
          </a:p>
        </p:txBody>
      </p:sp>
      <p:sp>
        <p:nvSpPr>
          <p:cNvPr id="15" name="CasellaDiTesto 14"/>
          <p:cNvSpPr txBox="1"/>
          <p:nvPr/>
        </p:nvSpPr>
        <p:spPr>
          <a:xfrm rot="3185933">
            <a:off x="5148798" y="5672888"/>
            <a:ext cx="1388147" cy="461665"/>
          </a:xfrm>
          <a:prstGeom prst="rect">
            <a:avLst/>
          </a:prstGeom>
          <a:noFill/>
        </p:spPr>
        <p:txBody>
          <a:bodyPr wrap="square" lIns="91435" tIns="45718" rIns="91435" bIns="45718" rtlCol="0">
            <a:spAutoFit/>
          </a:bodyPr>
          <a:lstStyle/>
          <a:p>
            <a:r>
              <a:rPr lang="en-GB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Company </a:t>
            </a:r>
          </a:p>
        </p:txBody>
      </p:sp>
      <p:sp>
        <p:nvSpPr>
          <p:cNvPr id="16" name="CasellaDiTesto 15"/>
          <p:cNvSpPr txBox="1"/>
          <p:nvPr/>
        </p:nvSpPr>
        <p:spPr>
          <a:xfrm rot="20604253">
            <a:off x="5682776" y="2988159"/>
            <a:ext cx="1642408" cy="830997"/>
          </a:xfrm>
          <a:prstGeom prst="rect">
            <a:avLst/>
          </a:prstGeom>
          <a:noFill/>
        </p:spPr>
        <p:txBody>
          <a:bodyPr wrap="square" lIns="91435" tIns="45718" rIns="91435" bIns="45718" rtlCol="0">
            <a:spAutoFit/>
          </a:bodyPr>
          <a:lstStyle/>
          <a:p>
            <a:r>
              <a:rPr lang="en-GB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Employers association</a:t>
            </a:r>
          </a:p>
        </p:txBody>
      </p:sp>
      <p:pic>
        <p:nvPicPr>
          <p:cNvPr id="17" name="Immagine 10332"/>
          <p:cNvPicPr>
            <a:picLocks noChangeAspect="1" noChangeArrowheads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2232"/>
          <a:stretch/>
        </p:blipFill>
        <p:spPr bwMode="auto">
          <a:xfrm>
            <a:off x="722412" y="6489"/>
            <a:ext cx="8170068" cy="9022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DD5CB-D501-46EA-8119-C1614D769840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843875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Titolo 1"/>
          <p:cNvSpPr>
            <a:spLocks noGrp="1"/>
          </p:cNvSpPr>
          <p:nvPr>
            <p:ph type="title"/>
          </p:nvPr>
        </p:nvSpPr>
        <p:spPr>
          <a:xfrm>
            <a:off x="949325" y="36513"/>
            <a:ext cx="4060825" cy="677862"/>
          </a:xfrm>
          <a:solidFill>
            <a:schemeClr val="bg1"/>
          </a:solidFill>
        </p:spPr>
        <p:txBody>
          <a:bodyPr>
            <a:normAutofit fontScale="90000"/>
          </a:bodyPr>
          <a:lstStyle/>
          <a:p>
            <a:pPr algn="l" eaLnBrk="1" hangingPunct="1"/>
            <a:r>
              <a:rPr lang="en-US" altLang="it-IT" b="1" smtClean="0">
                <a:solidFill>
                  <a:srgbClr val="FF0000"/>
                </a:solidFill>
              </a:rPr>
              <a:t>Partnership</a:t>
            </a:r>
          </a:p>
        </p:txBody>
      </p:sp>
      <p:graphicFrame>
        <p:nvGraphicFramePr>
          <p:cNvPr id="8" name="Diagramma 7">
            <a:extLst>
              <a:ext uri="{FF2B5EF4-FFF2-40B4-BE49-F238E27FC236}"/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217645058"/>
              </p:ext>
            </p:extLst>
          </p:nvPr>
        </p:nvGraphicFramePr>
        <p:xfrm>
          <a:off x="128924" y="1018862"/>
          <a:ext cx="6712408" cy="593852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46084" name="Immagine 6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56553" y="4074280"/>
            <a:ext cx="2087563" cy="692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6085" name="Immagine 8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59608" y="2539358"/>
            <a:ext cx="2268537" cy="1282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6086" name="Picture 2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6867" y="5059554"/>
            <a:ext cx="2401969" cy="518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6087" name="Immagine 1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97845" y="1234516"/>
            <a:ext cx="1130300" cy="1282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CasellaDiTesto 3">
            <a:extLst>
              <a:ext uri="{FF2B5EF4-FFF2-40B4-BE49-F238E27FC236}"/>
            </a:extLst>
          </p:cNvPr>
          <p:cNvSpPr txBox="1"/>
          <p:nvPr/>
        </p:nvSpPr>
        <p:spPr>
          <a:xfrm>
            <a:off x="3127065" y="5976267"/>
            <a:ext cx="4261470" cy="3231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it-IT" sz="1500" b="1" dirty="0">
                <a:latin typeface="Arial" panose="020B0604020202020204" pitchFamily="34" charset="0"/>
                <a:cs typeface="Arial" panose="020B0604020202020204" pitchFamily="34" charset="0"/>
              </a:rPr>
              <a:t>WageIndicator Foundation </a:t>
            </a:r>
            <a:r>
              <a:rPr lang="it-IT" sz="1500" dirty="0"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it-IT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Amsterdam</a:t>
            </a:r>
            <a:endParaRPr lang="it-IT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CasellaDiTesto 4">
            <a:extLst>
              <a:ext uri="{FF2B5EF4-FFF2-40B4-BE49-F238E27FC236}"/>
            </a:extLst>
          </p:cNvPr>
          <p:cNvSpPr txBox="1"/>
          <p:nvPr/>
        </p:nvSpPr>
        <p:spPr>
          <a:xfrm>
            <a:off x="4355976" y="3796468"/>
            <a:ext cx="2655888" cy="19399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en-GB" sz="1500" b="1" dirty="0" smtClean="0">
                <a:latin typeface="+mj-lt"/>
                <a:cs typeface="Arial" panose="020B0604020202020204" pitchFamily="34" charset="0"/>
              </a:rPr>
              <a:t>GPA </a:t>
            </a:r>
            <a:r>
              <a:rPr lang="en-GB" sz="1500" dirty="0" smtClean="0">
                <a:latin typeface="+mj-lt"/>
                <a:cs typeface="Arial" panose="020B0604020202020204" pitchFamily="34" charset="0"/>
              </a:rPr>
              <a:t>– Austria </a:t>
            </a:r>
            <a:endParaRPr lang="en-GB" sz="1500" b="1" dirty="0" smtClean="0">
              <a:latin typeface="+mj-lt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en-GB" sz="1500" b="1" dirty="0" smtClean="0">
                <a:latin typeface="+mj-lt"/>
                <a:cs typeface="Arial" panose="020B0604020202020204" pitchFamily="34" charset="0"/>
              </a:rPr>
              <a:t>PRO</a:t>
            </a:r>
            <a:r>
              <a:rPr lang="en-GB" sz="1500" dirty="0" smtClean="0">
                <a:latin typeface="+mj-lt"/>
                <a:cs typeface="Arial" panose="020B0604020202020204" pitchFamily="34" charset="0"/>
              </a:rPr>
              <a:t>  - Finland</a:t>
            </a:r>
            <a:endParaRPr lang="en-GB" sz="1500" b="1" dirty="0" smtClean="0">
              <a:latin typeface="+mj-lt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en-GB" sz="1500" b="1" dirty="0" smtClean="0">
                <a:latin typeface="+mj-lt"/>
                <a:cs typeface="Arial" panose="020B0604020202020204" pitchFamily="34" charset="0"/>
              </a:rPr>
              <a:t>FEC-FO</a:t>
            </a:r>
            <a:r>
              <a:rPr lang="en-GB" sz="1500" dirty="0" smtClean="0">
                <a:latin typeface="+mj-lt"/>
                <a:cs typeface="Arial" panose="020B0604020202020204" pitchFamily="34" charset="0"/>
              </a:rPr>
              <a:t> -  France</a:t>
            </a: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en-GB" sz="1500" b="1" dirty="0" smtClean="0">
                <a:latin typeface="+mj-lt"/>
                <a:cs typeface="Arial" panose="020B0604020202020204" pitchFamily="34" charset="0"/>
              </a:rPr>
              <a:t>SSCG</a:t>
            </a:r>
            <a:r>
              <a:rPr lang="en-GB" sz="1500" dirty="0" smtClean="0">
                <a:latin typeface="+mj-lt"/>
                <a:cs typeface="Arial" panose="020B0604020202020204" pitchFamily="34" charset="0"/>
              </a:rPr>
              <a:t> - Montenegro</a:t>
            </a: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en-GB" sz="1500" b="1" dirty="0" smtClean="0">
                <a:latin typeface="+mj-lt"/>
                <a:cs typeface="Arial" panose="020B0604020202020204" pitchFamily="34" charset="0"/>
              </a:rPr>
              <a:t>UNITE</a:t>
            </a:r>
            <a:r>
              <a:rPr lang="en-GB" sz="1500" dirty="0" smtClean="0">
                <a:latin typeface="+mj-lt"/>
                <a:cs typeface="Arial" panose="020B0604020202020204" pitchFamily="34" charset="0"/>
              </a:rPr>
              <a:t> - UK</a:t>
            </a:r>
            <a:endParaRPr lang="en-GB" sz="1500" b="1" dirty="0" smtClean="0">
              <a:latin typeface="+mj-lt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en-GB" sz="1500" b="1" dirty="0" smtClean="0">
                <a:latin typeface="+mj-lt"/>
                <a:cs typeface="Arial" panose="020B0604020202020204" pitchFamily="34" charset="0"/>
              </a:rPr>
              <a:t>UPA</a:t>
            </a:r>
            <a:r>
              <a:rPr lang="en-GB" sz="1500" dirty="0" smtClean="0">
                <a:latin typeface="+mj-lt"/>
                <a:cs typeface="Arial" panose="020B0604020202020204" pitchFamily="34" charset="0"/>
              </a:rPr>
              <a:t> – Romania</a:t>
            </a: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en-GB" sz="1500" b="1" dirty="0" smtClean="0">
                <a:latin typeface="+mj-lt"/>
                <a:cs typeface="Arial" panose="020B0604020202020204" pitchFamily="34" charset="0"/>
              </a:rPr>
              <a:t>OZ </a:t>
            </a:r>
            <a:r>
              <a:rPr lang="en-GB" sz="1500" b="1" dirty="0" err="1" smtClean="0">
                <a:latin typeface="+mj-lt"/>
                <a:cs typeface="Arial" panose="020B0604020202020204" pitchFamily="34" charset="0"/>
              </a:rPr>
              <a:t>PPaP</a:t>
            </a:r>
            <a:r>
              <a:rPr lang="en-GB" sz="1500" dirty="0" smtClean="0">
                <a:latin typeface="+mj-lt"/>
                <a:cs typeface="Arial" panose="020B0604020202020204" pitchFamily="34" charset="0"/>
              </a:rPr>
              <a:t> – Slovakia</a:t>
            </a: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en-GB" sz="1500" b="1" dirty="0" smtClean="0">
                <a:latin typeface="+mj-lt"/>
                <a:cs typeface="Arial" panose="020B0604020202020204" pitchFamily="34" charset="0"/>
              </a:rPr>
              <a:t>FESMC-UGT</a:t>
            </a:r>
            <a:r>
              <a:rPr lang="en-GB" sz="1500" dirty="0" smtClean="0">
                <a:latin typeface="+mj-lt"/>
                <a:cs typeface="Arial" panose="020B0604020202020204" pitchFamily="34" charset="0"/>
              </a:rPr>
              <a:t> – Spain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CasellaDiTesto 5">
            <a:extLst>
              <a:ext uri="{FF2B5EF4-FFF2-40B4-BE49-F238E27FC236}"/>
            </a:extLst>
          </p:cNvPr>
          <p:cNvSpPr txBox="1"/>
          <p:nvPr/>
        </p:nvSpPr>
        <p:spPr>
          <a:xfrm>
            <a:off x="4211472" y="2622550"/>
            <a:ext cx="2397125" cy="8763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en-GB" sz="1700" b="1" dirty="0" smtClean="0">
                <a:cs typeface="Arial" panose="020B0604020202020204" pitchFamily="34" charset="0"/>
              </a:rPr>
              <a:t>A.D.A.P.T.</a:t>
            </a:r>
            <a:r>
              <a:rPr lang="en-GB" sz="1700" dirty="0" smtClean="0">
                <a:cs typeface="Arial" panose="020B0604020202020204" pitchFamily="34" charset="0"/>
              </a:rPr>
              <a:t> – Italy </a:t>
            </a:r>
            <a:endParaRPr lang="en-GB" sz="1700" b="1" dirty="0" smtClean="0"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en-GB" sz="1700" b="1" dirty="0" smtClean="0">
                <a:cs typeface="Arial" panose="020B0604020202020204" pitchFamily="34" charset="0"/>
              </a:rPr>
              <a:t>C.E.L.S.I.</a:t>
            </a:r>
            <a:r>
              <a:rPr lang="en-GB" sz="1700" dirty="0" smtClean="0">
                <a:cs typeface="Arial" panose="020B0604020202020204" pitchFamily="34" charset="0"/>
              </a:rPr>
              <a:t> – Slovakia </a:t>
            </a: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en-GB" sz="1700" b="1" dirty="0" smtClean="0">
                <a:cs typeface="Arial" panose="020B0604020202020204" pitchFamily="34" charset="0"/>
              </a:rPr>
              <a:t>F.I.O.H.</a:t>
            </a:r>
            <a:r>
              <a:rPr lang="en-GB" sz="1700" dirty="0" smtClean="0">
                <a:cs typeface="Arial" panose="020B0604020202020204" pitchFamily="34" charset="0"/>
              </a:rPr>
              <a:t> -  Finland</a:t>
            </a:r>
            <a:endParaRPr lang="en-GB" sz="17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CasellaDiTesto 6">
            <a:extLst>
              <a:ext uri="{FF2B5EF4-FFF2-40B4-BE49-F238E27FC236}"/>
            </a:extLst>
          </p:cNvPr>
          <p:cNvSpPr txBox="1"/>
          <p:nvPr/>
        </p:nvSpPr>
        <p:spPr>
          <a:xfrm>
            <a:off x="3662279" y="1431902"/>
            <a:ext cx="2924175" cy="4619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it-IT" sz="2400" b="1" dirty="0">
                <a:latin typeface="+mn-lt"/>
                <a:cs typeface="Arial" panose="020B0604020202020204" pitchFamily="34" charset="0"/>
              </a:rPr>
              <a:t>FIRST CISL </a:t>
            </a:r>
            <a:r>
              <a:rPr lang="it-IT" sz="2400" dirty="0">
                <a:latin typeface="+mn-lt"/>
                <a:cs typeface="Arial" panose="020B0604020202020204" pitchFamily="34" charset="0"/>
              </a:rPr>
              <a:t>– Italia</a:t>
            </a:r>
            <a:endParaRPr lang="it-IT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4" name="Immagine 10332"/>
          <p:cNvPicPr>
            <a:picLocks noChangeAspect="1" noChangeArrowheads="1"/>
          </p:cNvPicPr>
          <p:nvPr/>
        </p:nvPicPr>
        <p:blipFill rotWithShape="1"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2232"/>
          <a:stretch/>
        </p:blipFill>
        <p:spPr bwMode="auto">
          <a:xfrm>
            <a:off x="714290" y="0"/>
            <a:ext cx="8170068" cy="9022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DD5CB-D501-46EA-8119-C1614D769840}" type="slidenum">
              <a:rPr lang="en-GB" smtClean="0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68652725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1577</TotalTime>
  <Words>1568</Words>
  <Application>Microsoft Office PowerPoint</Application>
  <PresentationFormat>Presentazione su schermo (4:3)</PresentationFormat>
  <Paragraphs>353</Paragraphs>
  <Slides>23</Slides>
  <Notes>5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23</vt:i4>
      </vt:variant>
    </vt:vector>
  </HeadingPairs>
  <TitlesOfParts>
    <vt:vector size="24" baseType="lpstr">
      <vt:lpstr>Tema di Office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Expected results </vt:lpstr>
      <vt:lpstr>Presentazione standard di PowerPoint</vt:lpstr>
      <vt:lpstr>Partnership</vt:lpstr>
      <vt:lpstr>Presentazione standard di PowerPoint</vt:lpstr>
      <vt:lpstr>   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The  original project structure</vt:lpstr>
      <vt:lpstr>The NEW structure NEW DEADLINE 30 SEPTEMBER 2021</vt:lpstr>
      <vt:lpstr>NEXT STEPS</vt:lpstr>
      <vt:lpstr>NEXT STEPS</vt:lpstr>
      <vt:lpstr>Presentazione standard di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European social dialogue and the development of the solidarity between generations of workers: focus on “over 55” and young workers in the finance sector. Sustainable Growth and generation gap VS/2018/0040</dc:title>
  <dc:creator>Utente Windows</dc:creator>
  <cp:lastModifiedBy>Danilo Ruggieri</cp:lastModifiedBy>
  <cp:revision>107</cp:revision>
  <dcterms:created xsi:type="dcterms:W3CDTF">2018-05-10T15:09:03Z</dcterms:created>
  <dcterms:modified xsi:type="dcterms:W3CDTF">2021-07-11T09:48:03Z</dcterms:modified>
</cp:coreProperties>
</file>