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4"/>
  </p:notesMasterIdLst>
  <p:sldIdLst>
    <p:sldId id="257" r:id="rId2"/>
    <p:sldId id="258" r:id="rId3"/>
    <p:sldId id="271" r:id="rId4"/>
    <p:sldId id="268" r:id="rId5"/>
    <p:sldId id="269" r:id="rId6"/>
    <p:sldId id="270" r:id="rId7"/>
    <p:sldId id="272" r:id="rId8"/>
    <p:sldId id="273" r:id="rId9"/>
    <p:sldId id="274" r:id="rId10"/>
    <p:sldId id="275" r:id="rId11"/>
    <p:sldId id="277" r:id="rId12"/>
    <p:sldId id="278" r:id="rId13"/>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521415D9-36F7-43E2-AB2F-B90AF26B5E84}">
      <p14:sectionLst xmlns:p14="http://schemas.microsoft.com/office/powerpoint/2010/main">
        <p14:section name="Sezione predefinita" id="{0E96C5F5-4BF5-4114-8E5D-73D63D50BD44}">
          <p14:sldIdLst>
            <p14:sldId id="257"/>
            <p14:sldId id="258"/>
            <p14:sldId id="271"/>
            <p14:sldId id="268"/>
            <p14:sldId id="269"/>
            <p14:sldId id="270"/>
            <p14:sldId id="272"/>
            <p14:sldId id="273"/>
            <p14:sldId id="274"/>
            <p14:sldId id="275"/>
            <p14:sldId id="277"/>
            <p14:sldId id="278"/>
          </p14:sldIdLst>
        </p14:section>
        <p14:section name="Sezione senza titolo" id="{83401F4D-392F-4A1B-ACD9-386C9622AAB7}">
          <p14:sldIdLst/>
        </p14:section>
      </p14:sectionLst>
    </p:ex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4A1F2"/>
    <a:srgbClr val="1E2F4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431"/>
    <p:restoredTop sz="94671"/>
  </p:normalViewPr>
  <p:slideViewPr>
    <p:cSldViewPr snapToGrid="0">
      <p:cViewPr varScale="1">
        <p:scale>
          <a:sx n="62" d="100"/>
          <a:sy n="62" d="100"/>
        </p:scale>
        <p:origin x="-1140" y="-6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91425" rIns="91425" bIns="91425" anchor="t" anchorCtr="0"/>
          <a:lstStyle>
            <a:lvl1pPr marR="0" lvl="0"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2pPr>
            <a:lvl3pPr marR="0" lvl="2"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3pPr>
            <a:lvl4pPr marR="0" lvl="3"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4pPr>
            <a:lvl5pPr marR="0" lvl="4"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5pPr>
            <a:lvl6pPr marR="0" lvl="5"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6pPr>
            <a:lvl7pPr marR="0" lvl="6"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7pPr>
            <a:lvl8pPr marR="0" lvl="7"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8pPr>
            <a:lvl9pPr marR="0" lvl="8"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2" y="0"/>
            <a:ext cx="2971800" cy="457200"/>
          </a:xfrm>
          <a:prstGeom prst="rect">
            <a:avLst/>
          </a:prstGeom>
          <a:noFill/>
          <a:ln>
            <a:noFill/>
          </a:ln>
        </p:spPr>
        <p:txBody>
          <a:bodyPr spcFirstLastPara="1" wrap="square" lIns="91425" tIns="91425" rIns="91425" bIns="91425" anchor="t" anchorCtr="0"/>
          <a:lstStyle>
            <a:lvl1pPr marR="0" lvl="0" algn="r" rtl="0">
              <a:lnSpc>
                <a:spcPct val="100000"/>
              </a:lnSpc>
              <a:spcBef>
                <a:spcPts val="0"/>
              </a:spcBef>
              <a:spcAft>
                <a:spcPts val="0"/>
              </a:spcAft>
              <a:buSzPts val="1400"/>
              <a:buNone/>
              <a:defRPr sz="1200" b="0" i="0" u="none" strike="noStrike" cap="none">
                <a:solidFill>
                  <a:srgbClr val="000000"/>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2pPr>
            <a:lvl3pPr marR="0" lvl="2"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3pPr>
            <a:lvl4pPr marR="0" lvl="3"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4pPr>
            <a:lvl5pPr marR="0" lvl="4"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5pPr>
            <a:lvl6pPr marR="0" lvl="5"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6pPr>
            <a:lvl7pPr marR="0" lvl="6"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7pPr>
            <a:lvl8pPr marR="0" lvl="7"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8pPr>
            <a:lvl9pPr marR="0" lvl="8"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miter lim="800000"/>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lstStyle>
            <a:lvl1pPr marL="457200" marR="0" lvl="0" indent="-228600" algn="l" rtl="0">
              <a:spcBef>
                <a:spcPts val="0"/>
              </a:spcBef>
              <a:spcAft>
                <a:spcPts val="0"/>
              </a:spcAft>
              <a:buSzPts val="1400"/>
              <a:buNone/>
              <a:defRPr sz="1800" b="0" i="0" u="none" strike="noStrike" cap="none"/>
            </a:lvl1pPr>
            <a:lvl2pPr marL="914400" marR="0" lvl="1" indent="-228600" algn="l" rtl="0">
              <a:spcBef>
                <a:spcPts val="0"/>
              </a:spcBef>
              <a:spcAft>
                <a:spcPts val="0"/>
              </a:spcAft>
              <a:buSzPts val="1400"/>
              <a:buNone/>
              <a:defRPr sz="1800" b="0" i="0" u="none" strike="noStrike" cap="none"/>
            </a:lvl2pPr>
            <a:lvl3pPr marL="1371600" marR="0" lvl="2" indent="-228600" algn="l" rtl="0">
              <a:spcBef>
                <a:spcPts val="0"/>
              </a:spcBef>
              <a:spcAft>
                <a:spcPts val="0"/>
              </a:spcAft>
              <a:buSzPts val="1400"/>
              <a:buNone/>
              <a:defRPr sz="1800" b="0" i="0" u="none" strike="noStrike" cap="none"/>
            </a:lvl3pPr>
            <a:lvl4pPr marL="1828800" marR="0" lvl="3" indent="-228600" algn="l" rtl="0">
              <a:spcBef>
                <a:spcPts val="0"/>
              </a:spcBef>
              <a:spcAft>
                <a:spcPts val="0"/>
              </a:spcAft>
              <a:buSzPts val="1400"/>
              <a:buNone/>
              <a:defRPr sz="1800" b="0" i="0" u="none" strike="noStrike" cap="none"/>
            </a:lvl4pPr>
            <a:lvl5pPr marL="2286000" marR="0" lvl="4" indent="-228600" algn="l" rtl="0">
              <a:spcBef>
                <a:spcPts val="0"/>
              </a:spcBef>
              <a:spcAft>
                <a:spcPts val="0"/>
              </a:spcAft>
              <a:buSzPts val="1400"/>
              <a:buNone/>
              <a:defRPr sz="1800" b="0" i="0" u="none" strike="noStrike" cap="none"/>
            </a:lvl5pPr>
            <a:lvl6pPr marL="2743200" marR="0" lvl="5" indent="-228600" algn="l" rtl="0">
              <a:spcBef>
                <a:spcPts val="0"/>
              </a:spcBef>
              <a:spcAft>
                <a:spcPts val="0"/>
              </a:spcAft>
              <a:buSzPts val="1400"/>
              <a:buNone/>
              <a:defRPr sz="1800" b="0" i="0" u="none" strike="noStrike" cap="none"/>
            </a:lvl6pPr>
            <a:lvl7pPr marL="3200400" marR="0" lvl="6" indent="-228600" algn="l" rtl="0">
              <a:spcBef>
                <a:spcPts val="0"/>
              </a:spcBef>
              <a:spcAft>
                <a:spcPts val="0"/>
              </a:spcAft>
              <a:buSzPts val="1400"/>
              <a:buNone/>
              <a:defRPr sz="1800" b="0" i="0" u="none" strike="noStrike" cap="none"/>
            </a:lvl7pPr>
            <a:lvl8pPr marL="3657600" marR="0" lvl="7" indent="-228600" algn="l" rtl="0">
              <a:spcBef>
                <a:spcPts val="0"/>
              </a:spcBef>
              <a:spcAft>
                <a:spcPts val="0"/>
              </a:spcAft>
              <a:buSzPts val="1400"/>
              <a:buNone/>
              <a:defRPr sz="1800" b="0" i="0" u="none" strike="noStrike" cap="none"/>
            </a:lvl8pPr>
            <a:lvl9pPr marL="4114800" marR="0" lvl="8" indent="-228600" algn="l" rtl="0">
              <a:spcBef>
                <a:spcPts val="0"/>
              </a:spcBef>
              <a:spcAft>
                <a:spcPts val="0"/>
              </a:spcAft>
              <a:buSzPts val="1400"/>
              <a:buNone/>
              <a:defRPr sz="1800" b="0" i="0" u="none" strike="noStrike" cap="none"/>
            </a:lvl9pPr>
          </a:lstStyle>
          <a:p>
            <a:endParaRPr/>
          </a:p>
        </p:txBody>
      </p:sp>
      <p:sp>
        <p:nvSpPr>
          <p:cNvPr id="7" name="Google Shape;7;n"/>
          <p:cNvSpPr txBox="1">
            <a:spLocks noGrp="1"/>
          </p:cNvSpPr>
          <p:nvPr>
            <p:ph type="ftr" idx="11"/>
          </p:nvPr>
        </p:nvSpPr>
        <p:spPr>
          <a:xfrm>
            <a:off x="0" y="8685212"/>
            <a:ext cx="2971800" cy="457200"/>
          </a:xfrm>
          <a:prstGeom prst="rect">
            <a:avLst/>
          </a:prstGeom>
          <a:noFill/>
          <a:ln>
            <a:noFill/>
          </a:ln>
        </p:spPr>
        <p:txBody>
          <a:bodyPr spcFirstLastPara="1" wrap="square" lIns="91425" tIns="91425" rIns="91425" bIns="91425" anchor="b" anchorCtr="0"/>
          <a:lstStyle>
            <a:lvl1pPr marR="0" lvl="0"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2pPr>
            <a:lvl3pPr marR="0" lvl="2"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3pPr>
            <a:lvl4pPr marR="0" lvl="3"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4pPr>
            <a:lvl5pPr marR="0" lvl="4"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5pPr>
            <a:lvl6pPr marR="0" lvl="5"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6pPr>
            <a:lvl7pPr marR="0" lvl="6"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7pPr>
            <a:lvl8pPr marR="0" lvl="7"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8pPr>
            <a:lvl9pPr marR="0" lvl="8"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2" y="8685212"/>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Calibri"/>
              <a:buNone/>
            </a:pPr>
            <a:fld id="{00000000-1234-1234-1234-123412341234}" type="slidenum">
              <a:rPr lang="en-US" sz="1200" b="0" i="0" u="none" strike="noStrike" cap="none">
                <a:solidFill>
                  <a:srgbClr val="000000"/>
                </a:solidFill>
                <a:latin typeface="Calibri"/>
                <a:ea typeface="Calibri"/>
                <a:cs typeface="Calibri"/>
                <a:sym typeface="Calibri"/>
              </a:rPr>
              <a:t>‹N›</a:t>
            </a:fld>
            <a:endParaRPr/>
          </a:p>
        </p:txBody>
      </p:sp>
    </p:spTree>
    <p:extLst>
      <p:ext uri="{BB962C8B-B14F-4D97-AF65-F5344CB8AC3E}">
        <p14:creationId xmlns:p14="http://schemas.microsoft.com/office/powerpoint/2010/main" val="3964730024"/>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g461554bb39_0_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9" name="Google Shape;99;g461554bb39_0_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8052110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g461554bb39_0_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9" name="Google Shape;99;g461554bb39_0_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049072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g461554bb39_0_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9" name="Google Shape;99;g461554bb39_0_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9908411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g461554bb39_0_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9" name="Google Shape;99;g461554bb39_0_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93358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g461554bb39_0_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9" name="Google Shape;99;g461554bb39_0_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180965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g461554bb39_0_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9" name="Google Shape;99;g461554bb39_0_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573212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g461554bb39_0_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9" name="Google Shape;99;g461554bb39_0_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7323330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g461554bb39_0_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9" name="Google Shape;99;g461554bb39_0_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728972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g461554bb39_0_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9" name="Google Shape;99;g461554bb39_0_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837342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g461554bb39_0_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9" name="Google Shape;99;g461554bb39_0_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308557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g461554bb39_0_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9" name="Google Shape;99;g461554bb39_0_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701549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g461554bb39_0_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9" name="Google Shape;99;g461554bb39_0_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017970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Diapositiva titolo" type="title">
  <p:cSld name="TITLE">
    <p:spTree>
      <p:nvGrpSpPr>
        <p:cNvPr id="1" name="Shape 15"/>
        <p:cNvGrpSpPr/>
        <p:nvPr/>
      </p:nvGrpSpPr>
      <p:grpSpPr>
        <a:xfrm>
          <a:off x="0" y="0"/>
          <a:ext cx="0" cy="0"/>
          <a:chOff x="0" y="0"/>
          <a:chExt cx="0" cy="0"/>
        </a:xfrm>
      </p:grpSpPr>
      <p:sp>
        <p:nvSpPr>
          <p:cNvPr id="16" name="Google Shape;16;p2"/>
          <p:cNvSpPr txBox="1">
            <a:spLocks noGrp="1"/>
          </p:cNvSpPr>
          <p:nvPr>
            <p:ph type="ctrTitle"/>
          </p:nvPr>
        </p:nvSpPr>
        <p:spPr>
          <a:xfrm>
            <a:off x="685800" y="2130425"/>
            <a:ext cx="7772400" cy="1470025"/>
          </a:xfrm>
          <a:prstGeom prst="rect">
            <a:avLst/>
          </a:prstGeom>
          <a:noFill/>
          <a:ln>
            <a:noFill/>
          </a:ln>
        </p:spPr>
        <p:txBody>
          <a:bodyPr spcFirstLastPara="1" wrap="square" lIns="91425" tIns="91425" rIns="91425" bIns="91425" anchor="ctr" anchorCtr="0"/>
          <a:lstStyle>
            <a:lvl1pPr marR="0" lvl="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1pPr>
            <a:lvl2pPr marR="0" lvl="1"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2pPr>
            <a:lvl3pPr marR="0" lvl="2"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3pPr>
            <a:lvl4pPr marR="0" lvl="3"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4pPr>
            <a:lvl5pPr marR="0" lvl="4"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5pPr>
            <a:lvl6pPr marR="0" lvl="5"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6pPr>
            <a:lvl7pPr marR="0" lvl="6"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7pPr>
            <a:lvl8pPr marR="0" lvl="7"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8pPr>
            <a:lvl9pPr marR="0" lvl="8"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9pPr>
          </a:lstStyle>
          <a:p>
            <a:endParaRPr/>
          </a:p>
        </p:txBody>
      </p:sp>
      <p:sp>
        <p:nvSpPr>
          <p:cNvPr id="17" name="Google Shape;17;p2"/>
          <p:cNvSpPr txBox="1">
            <a:spLocks noGrp="1"/>
          </p:cNvSpPr>
          <p:nvPr>
            <p:ph type="subTitle" idx="1"/>
          </p:nvPr>
        </p:nvSpPr>
        <p:spPr>
          <a:xfrm>
            <a:off x="1371600" y="3886200"/>
            <a:ext cx="6400800" cy="1752600"/>
          </a:xfrm>
          <a:prstGeom prst="rect">
            <a:avLst/>
          </a:prstGeom>
          <a:noFill/>
          <a:ln>
            <a:noFill/>
          </a:ln>
        </p:spPr>
        <p:txBody>
          <a:bodyPr spcFirstLastPara="1" wrap="square" lIns="91425" tIns="91425" rIns="91425" bIns="91425" anchor="t" anchorCtr="0"/>
          <a:lstStyle>
            <a:lvl1pPr marR="0" lvl="0" algn="ctr" rtl="0">
              <a:spcBef>
                <a:spcPts val="640"/>
              </a:spcBef>
              <a:spcAft>
                <a:spcPts val="0"/>
              </a:spcAft>
              <a:buClr>
                <a:srgbClr val="888888"/>
              </a:buClr>
              <a:buSzPts val="3200"/>
              <a:buFont typeface="Arial"/>
              <a:buNone/>
              <a:defRPr sz="3200" b="0" i="0" u="none" strike="noStrike" cap="none">
                <a:solidFill>
                  <a:srgbClr val="888888"/>
                </a:solidFill>
                <a:latin typeface="Calibri"/>
                <a:ea typeface="Calibri"/>
                <a:cs typeface="Calibri"/>
                <a:sym typeface="Calibri"/>
              </a:defRPr>
            </a:lvl1pPr>
            <a:lvl2pPr marR="0" lvl="1" algn="ctr" rtl="0">
              <a:spcBef>
                <a:spcPts val="560"/>
              </a:spcBef>
              <a:spcAft>
                <a:spcPts val="0"/>
              </a:spcAft>
              <a:buClr>
                <a:srgbClr val="888888"/>
              </a:buClr>
              <a:buSzPts val="2800"/>
              <a:buFont typeface="Arial"/>
              <a:buNone/>
              <a:defRPr sz="2800" b="0" i="0" u="none" strike="noStrike" cap="none">
                <a:solidFill>
                  <a:srgbClr val="888888"/>
                </a:solidFill>
                <a:latin typeface="Calibri"/>
                <a:ea typeface="Calibri"/>
                <a:cs typeface="Calibri"/>
                <a:sym typeface="Calibri"/>
              </a:defRPr>
            </a:lvl2pPr>
            <a:lvl3pPr marR="0" lvl="2" algn="ctr" rtl="0">
              <a:spcBef>
                <a:spcPts val="480"/>
              </a:spcBef>
              <a:spcAft>
                <a:spcPts val="0"/>
              </a:spcAft>
              <a:buClr>
                <a:srgbClr val="888888"/>
              </a:buClr>
              <a:buSzPts val="2400"/>
              <a:buFont typeface="Arial"/>
              <a:buNone/>
              <a:defRPr sz="2400" b="0" i="0" u="none" strike="noStrike" cap="none">
                <a:solidFill>
                  <a:srgbClr val="888888"/>
                </a:solidFill>
                <a:latin typeface="Calibri"/>
                <a:ea typeface="Calibri"/>
                <a:cs typeface="Calibri"/>
                <a:sym typeface="Calibri"/>
              </a:defRPr>
            </a:lvl3pPr>
            <a:lvl4pPr marR="0" lvl="3" algn="ctr" rtl="0">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4pPr>
            <a:lvl5pPr marR="0" lvl="4" algn="ctr" rtl="0">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5pPr>
            <a:lvl6pPr marR="0" lvl="5" algn="ctr" rtl="0">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6pPr>
            <a:lvl7pPr marR="0" lvl="6" algn="ctr" rtl="0">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7pPr>
            <a:lvl8pPr marR="0" lvl="7" algn="ctr" rtl="0">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8pPr>
            <a:lvl9pPr marR="0" lvl="8" algn="ctr" rtl="0">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9pPr>
          </a:lstStyle>
          <a:p>
            <a:endParaRPr/>
          </a:p>
        </p:txBody>
      </p:sp>
      <p:sp>
        <p:nvSpPr>
          <p:cNvPr id="18" name="Google Shape;18;p2"/>
          <p:cNvSpPr txBox="1">
            <a:spLocks noGrp="1"/>
          </p:cNvSpPr>
          <p:nvPr>
            <p:ph type="dt" idx="10"/>
          </p:nvPr>
        </p:nvSpPr>
        <p:spPr>
          <a:xfrm>
            <a:off x="457200" y="6356350"/>
            <a:ext cx="2133600" cy="365125"/>
          </a:xfrm>
          <a:prstGeom prst="rect">
            <a:avLst/>
          </a:prstGeom>
          <a:noFill/>
          <a:ln>
            <a:noFill/>
          </a:ln>
        </p:spPr>
        <p:txBody>
          <a:bodyPr spcFirstLastPara="1" wrap="square" lIns="91425" tIns="91425" rIns="91425" bIns="91425" anchor="ctr" anchorCtr="0"/>
          <a:lstStyle>
            <a:lvl1pPr marR="0" lvl="0" algn="l" rtl="0">
              <a:lnSpc>
                <a:spcPct val="100000"/>
              </a:lnSpc>
              <a:spcBef>
                <a:spcPts val="0"/>
              </a:spcBef>
              <a:spcAft>
                <a:spcPts val="0"/>
              </a:spcAft>
              <a:buSzPts val="1400"/>
              <a:buNone/>
              <a:defRPr sz="1200" b="0" i="0" u="none" strike="noStrike" cap="none">
                <a:solidFill>
                  <a:srgbClr val="898989"/>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9" name="Google Shape;19;p2"/>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lstStyle>
            <a:lvl1pPr marR="0" lvl="0"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20" name="Google Shape;20;p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1pPr>
            <a:lvl2pPr marL="0" marR="0" lvl="1"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2pPr>
            <a:lvl3pPr marL="0" marR="0" lvl="2"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3pPr>
            <a:lvl4pPr marL="0" marR="0" lvl="3"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4pPr>
            <a:lvl5pPr marL="0" marR="0" lvl="4"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5pPr>
            <a:lvl6pPr marL="0" marR="0" lvl="5"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6pPr>
            <a:lvl7pPr marL="0" marR="0" lvl="6"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7pPr>
            <a:lvl8pPr marL="0" marR="0" lvl="7"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8pPr>
            <a:lvl9pPr marL="0" marR="0" lvl="8"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‹N›</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olo e contenuto" type="obj">
  <p:cSld name="OBJECT">
    <p:spTree>
      <p:nvGrpSpPr>
        <p:cNvPr id="1" name="Shape 78"/>
        <p:cNvGrpSpPr/>
        <p:nvPr/>
      </p:nvGrpSpPr>
      <p:grpSpPr>
        <a:xfrm>
          <a:off x="0" y="0"/>
          <a:ext cx="0" cy="0"/>
          <a:chOff x="0" y="0"/>
          <a:chExt cx="0" cy="0"/>
        </a:xfrm>
      </p:grpSpPr>
      <p:sp>
        <p:nvSpPr>
          <p:cNvPr id="79" name="Google Shape;79;p12"/>
          <p:cNvSpPr txBox="1">
            <a:spLocks noGrp="1"/>
          </p:cNvSpPr>
          <p:nvPr>
            <p:ph type="title"/>
          </p:nvPr>
        </p:nvSpPr>
        <p:spPr>
          <a:xfrm>
            <a:off x="457200" y="274637"/>
            <a:ext cx="8229600" cy="1143000"/>
          </a:xfrm>
          <a:prstGeom prst="rect">
            <a:avLst/>
          </a:prstGeom>
          <a:noFill/>
          <a:ln>
            <a:noFill/>
          </a:ln>
        </p:spPr>
        <p:txBody>
          <a:bodyPr spcFirstLastPara="1" wrap="square" lIns="91425" tIns="91425" rIns="91425" bIns="91425" anchor="ctr" anchorCtr="0"/>
          <a:lstStyle>
            <a:lvl1pPr marR="0" lvl="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1pPr>
            <a:lvl2pPr marR="0" lvl="1"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2pPr>
            <a:lvl3pPr marR="0" lvl="2"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3pPr>
            <a:lvl4pPr marR="0" lvl="3"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4pPr>
            <a:lvl5pPr marR="0" lvl="4"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5pPr>
            <a:lvl6pPr marR="0" lvl="5"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6pPr>
            <a:lvl7pPr marR="0" lvl="6"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7pPr>
            <a:lvl8pPr marR="0" lvl="7"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8pPr>
            <a:lvl9pPr marR="0" lvl="8"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9pPr>
          </a:lstStyle>
          <a:p>
            <a:endParaRPr/>
          </a:p>
        </p:txBody>
      </p:sp>
      <p:sp>
        <p:nvSpPr>
          <p:cNvPr id="80" name="Google Shape;80;p12"/>
          <p:cNvSpPr txBox="1">
            <a:spLocks noGrp="1"/>
          </p:cNvSpPr>
          <p:nvPr>
            <p:ph type="body" idx="1"/>
          </p:nvPr>
        </p:nvSpPr>
        <p:spPr>
          <a:xfrm>
            <a:off x="457200" y="1600200"/>
            <a:ext cx="8229600" cy="4525962"/>
          </a:xfrm>
          <a:prstGeom prst="rect">
            <a:avLst/>
          </a:prstGeom>
          <a:noFill/>
          <a:ln>
            <a:noFill/>
          </a:ln>
        </p:spPr>
        <p:txBody>
          <a:bodyPr spcFirstLastPara="1" wrap="square" lIns="91425" tIns="91425" rIns="91425" bIns="91425" anchor="t" anchorCtr="0"/>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81" name="Google Shape;81;p12"/>
          <p:cNvSpPr txBox="1">
            <a:spLocks noGrp="1"/>
          </p:cNvSpPr>
          <p:nvPr>
            <p:ph type="dt" idx="10"/>
          </p:nvPr>
        </p:nvSpPr>
        <p:spPr>
          <a:xfrm>
            <a:off x="457200" y="6356350"/>
            <a:ext cx="2133600" cy="365125"/>
          </a:xfrm>
          <a:prstGeom prst="rect">
            <a:avLst/>
          </a:prstGeom>
          <a:noFill/>
          <a:ln>
            <a:noFill/>
          </a:ln>
        </p:spPr>
        <p:txBody>
          <a:bodyPr spcFirstLastPara="1" wrap="square" lIns="91425" tIns="91425" rIns="91425" bIns="91425" anchor="ctr" anchorCtr="0"/>
          <a:lstStyle>
            <a:lvl1pPr marR="0" lvl="0" algn="l" rtl="0">
              <a:lnSpc>
                <a:spcPct val="100000"/>
              </a:lnSpc>
              <a:spcBef>
                <a:spcPts val="0"/>
              </a:spcBef>
              <a:spcAft>
                <a:spcPts val="0"/>
              </a:spcAft>
              <a:buSzPts val="1400"/>
              <a:buNone/>
              <a:defRPr sz="1200" b="0" i="0" u="none">
                <a:solidFill>
                  <a:srgbClr val="898989"/>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2" name="Google Shape;82;p12"/>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lstStyle>
            <a:lvl1pPr marR="0" lvl="0" algn="l" rtl="0">
              <a:lnSpc>
                <a:spcPct val="100000"/>
              </a:lnSpc>
              <a:spcBef>
                <a:spcPts val="0"/>
              </a:spcBef>
              <a:spcAft>
                <a:spcPts val="0"/>
              </a:spcAft>
              <a:buSzPts val="1400"/>
              <a:buNone/>
              <a:defRPr sz="1800" b="0" i="0" u="none">
                <a:solidFill>
                  <a:schemeClr val="dk1"/>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3" name="Google Shape;83;p1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1pPr>
            <a:lvl2pPr marL="0" marR="0" lvl="1"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2pPr>
            <a:lvl3pPr marL="0" marR="0" lvl="2"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3pPr>
            <a:lvl4pPr marL="0" marR="0" lvl="3"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4pPr>
            <a:lvl5pPr marL="0" marR="0" lvl="4"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5pPr>
            <a:lvl6pPr marL="0" marR="0" lvl="5"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6pPr>
            <a:lvl7pPr marL="0" marR="0" lvl="6"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7pPr>
            <a:lvl8pPr marL="0" marR="0" lvl="7"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8pPr>
            <a:lvl9pPr marL="0" marR="0" lvl="8"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‹N›</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olo verticale e testo" type="vertTitleAndTx">
  <p:cSld name="VERTICAL_TITLE_AND_VERTICAL_TEXT">
    <p:spTree>
      <p:nvGrpSpPr>
        <p:cNvPr id="1" name="Shape 21"/>
        <p:cNvGrpSpPr/>
        <p:nvPr/>
      </p:nvGrpSpPr>
      <p:grpSpPr>
        <a:xfrm>
          <a:off x="0" y="0"/>
          <a:ext cx="0" cy="0"/>
          <a:chOff x="0" y="0"/>
          <a:chExt cx="0" cy="0"/>
        </a:xfrm>
      </p:grpSpPr>
      <p:sp>
        <p:nvSpPr>
          <p:cNvPr id="22" name="Google Shape;22;p3"/>
          <p:cNvSpPr txBox="1">
            <a:spLocks noGrp="1"/>
          </p:cNvSpPr>
          <p:nvPr>
            <p:ph type="title"/>
          </p:nvPr>
        </p:nvSpPr>
        <p:spPr>
          <a:xfrm rot="5400000">
            <a:off x="4732337" y="2171700"/>
            <a:ext cx="5851525" cy="2057400"/>
          </a:xfrm>
          <a:prstGeom prst="rect">
            <a:avLst/>
          </a:prstGeom>
          <a:noFill/>
          <a:ln>
            <a:noFill/>
          </a:ln>
        </p:spPr>
        <p:txBody>
          <a:bodyPr spcFirstLastPara="1" wrap="square" lIns="91425" tIns="91425" rIns="91425" bIns="91425" anchor="ctr" anchorCtr="0"/>
          <a:lstStyle>
            <a:lvl1pPr marR="0" lvl="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1pPr>
            <a:lvl2pPr marR="0" lvl="1"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2pPr>
            <a:lvl3pPr marR="0" lvl="2"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3pPr>
            <a:lvl4pPr marR="0" lvl="3"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4pPr>
            <a:lvl5pPr marR="0" lvl="4"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5pPr>
            <a:lvl6pPr marR="0" lvl="5"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6pPr>
            <a:lvl7pPr marR="0" lvl="6"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7pPr>
            <a:lvl8pPr marR="0" lvl="7"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8pPr>
            <a:lvl9pPr marR="0" lvl="8"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9pPr>
          </a:lstStyle>
          <a:p>
            <a:endParaRPr/>
          </a:p>
        </p:txBody>
      </p:sp>
      <p:sp>
        <p:nvSpPr>
          <p:cNvPr id="23" name="Google Shape;23;p3"/>
          <p:cNvSpPr txBox="1">
            <a:spLocks noGrp="1"/>
          </p:cNvSpPr>
          <p:nvPr>
            <p:ph type="body" idx="1"/>
          </p:nvPr>
        </p:nvSpPr>
        <p:spPr>
          <a:xfrm rot="5400000">
            <a:off x="541338" y="190501"/>
            <a:ext cx="5851525" cy="6019800"/>
          </a:xfrm>
          <a:prstGeom prst="rect">
            <a:avLst/>
          </a:prstGeom>
          <a:noFill/>
          <a:ln>
            <a:noFill/>
          </a:ln>
        </p:spPr>
        <p:txBody>
          <a:bodyPr spcFirstLastPara="1" wrap="square" lIns="91425" tIns="91425" rIns="91425" bIns="91425" anchor="t" anchorCtr="0"/>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24" name="Google Shape;24;p3"/>
          <p:cNvSpPr txBox="1">
            <a:spLocks noGrp="1"/>
          </p:cNvSpPr>
          <p:nvPr>
            <p:ph type="dt" idx="10"/>
          </p:nvPr>
        </p:nvSpPr>
        <p:spPr>
          <a:xfrm>
            <a:off x="457200" y="6356350"/>
            <a:ext cx="2133600" cy="365125"/>
          </a:xfrm>
          <a:prstGeom prst="rect">
            <a:avLst/>
          </a:prstGeom>
          <a:noFill/>
          <a:ln>
            <a:noFill/>
          </a:ln>
        </p:spPr>
        <p:txBody>
          <a:bodyPr spcFirstLastPara="1" wrap="square" lIns="91425" tIns="91425" rIns="91425" bIns="91425" anchor="ctr" anchorCtr="0"/>
          <a:lstStyle>
            <a:lvl1pPr marR="0" lvl="0" algn="l" rtl="0">
              <a:lnSpc>
                <a:spcPct val="100000"/>
              </a:lnSpc>
              <a:spcBef>
                <a:spcPts val="0"/>
              </a:spcBef>
              <a:spcAft>
                <a:spcPts val="0"/>
              </a:spcAft>
              <a:buSzPts val="1400"/>
              <a:buNone/>
              <a:defRPr sz="1200" b="0" i="0" u="none">
                <a:solidFill>
                  <a:srgbClr val="898989"/>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25" name="Google Shape;25;p3"/>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lstStyle>
            <a:lvl1pPr marR="0" lvl="0" algn="l" rtl="0">
              <a:lnSpc>
                <a:spcPct val="100000"/>
              </a:lnSpc>
              <a:spcBef>
                <a:spcPts val="0"/>
              </a:spcBef>
              <a:spcAft>
                <a:spcPts val="0"/>
              </a:spcAft>
              <a:buSzPts val="1400"/>
              <a:buNone/>
              <a:defRPr sz="1800" b="0" i="0" u="none">
                <a:solidFill>
                  <a:schemeClr val="dk1"/>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26" name="Google Shape;26;p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1pPr>
            <a:lvl2pPr marL="0" marR="0" lvl="1"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2pPr>
            <a:lvl3pPr marL="0" marR="0" lvl="2"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3pPr>
            <a:lvl4pPr marL="0" marR="0" lvl="3"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4pPr>
            <a:lvl5pPr marL="0" marR="0" lvl="4"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5pPr>
            <a:lvl6pPr marL="0" marR="0" lvl="5"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6pPr>
            <a:lvl7pPr marL="0" marR="0" lvl="6"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7pPr>
            <a:lvl8pPr marL="0" marR="0" lvl="7"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8pPr>
            <a:lvl9pPr marL="0" marR="0" lvl="8"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‹N›</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olo e testo verticale" type="vertTx">
  <p:cSld name="VERTICAL_TEXT">
    <p:spTree>
      <p:nvGrpSpPr>
        <p:cNvPr id="1" name="Shape 27"/>
        <p:cNvGrpSpPr/>
        <p:nvPr/>
      </p:nvGrpSpPr>
      <p:grpSpPr>
        <a:xfrm>
          <a:off x="0" y="0"/>
          <a:ext cx="0" cy="0"/>
          <a:chOff x="0" y="0"/>
          <a:chExt cx="0" cy="0"/>
        </a:xfrm>
      </p:grpSpPr>
      <p:sp>
        <p:nvSpPr>
          <p:cNvPr id="28" name="Google Shape;28;p4"/>
          <p:cNvSpPr txBox="1">
            <a:spLocks noGrp="1"/>
          </p:cNvSpPr>
          <p:nvPr>
            <p:ph type="title"/>
          </p:nvPr>
        </p:nvSpPr>
        <p:spPr>
          <a:xfrm>
            <a:off x="457200" y="274637"/>
            <a:ext cx="8229600" cy="1143000"/>
          </a:xfrm>
          <a:prstGeom prst="rect">
            <a:avLst/>
          </a:prstGeom>
          <a:noFill/>
          <a:ln>
            <a:noFill/>
          </a:ln>
        </p:spPr>
        <p:txBody>
          <a:bodyPr spcFirstLastPara="1" wrap="square" lIns="91425" tIns="91425" rIns="91425" bIns="91425" anchor="ctr" anchorCtr="0"/>
          <a:lstStyle>
            <a:lvl1pPr marR="0" lvl="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1pPr>
            <a:lvl2pPr marR="0" lvl="1"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2pPr>
            <a:lvl3pPr marR="0" lvl="2"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3pPr>
            <a:lvl4pPr marR="0" lvl="3"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4pPr>
            <a:lvl5pPr marR="0" lvl="4"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5pPr>
            <a:lvl6pPr marR="0" lvl="5"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6pPr>
            <a:lvl7pPr marR="0" lvl="6"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7pPr>
            <a:lvl8pPr marR="0" lvl="7"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8pPr>
            <a:lvl9pPr marR="0" lvl="8"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9pPr>
          </a:lstStyle>
          <a:p>
            <a:endParaRPr/>
          </a:p>
        </p:txBody>
      </p:sp>
      <p:sp>
        <p:nvSpPr>
          <p:cNvPr id="29" name="Google Shape;29;p4"/>
          <p:cNvSpPr txBox="1">
            <a:spLocks noGrp="1"/>
          </p:cNvSpPr>
          <p:nvPr>
            <p:ph type="body" idx="1"/>
          </p:nvPr>
        </p:nvSpPr>
        <p:spPr>
          <a:xfrm rot="5400000">
            <a:off x="2309019" y="-251619"/>
            <a:ext cx="4525962" cy="8229600"/>
          </a:xfrm>
          <a:prstGeom prst="rect">
            <a:avLst/>
          </a:prstGeom>
          <a:noFill/>
          <a:ln>
            <a:noFill/>
          </a:ln>
        </p:spPr>
        <p:txBody>
          <a:bodyPr spcFirstLastPara="1" wrap="square" lIns="91425" tIns="91425" rIns="91425" bIns="91425" anchor="t" anchorCtr="0"/>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30" name="Google Shape;30;p4"/>
          <p:cNvSpPr txBox="1">
            <a:spLocks noGrp="1"/>
          </p:cNvSpPr>
          <p:nvPr>
            <p:ph type="dt" idx="10"/>
          </p:nvPr>
        </p:nvSpPr>
        <p:spPr>
          <a:xfrm>
            <a:off x="457200" y="6356350"/>
            <a:ext cx="2133600" cy="365125"/>
          </a:xfrm>
          <a:prstGeom prst="rect">
            <a:avLst/>
          </a:prstGeom>
          <a:noFill/>
          <a:ln>
            <a:noFill/>
          </a:ln>
        </p:spPr>
        <p:txBody>
          <a:bodyPr spcFirstLastPara="1" wrap="square" lIns="91425" tIns="91425" rIns="91425" bIns="91425" anchor="ctr" anchorCtr="0"/>
          <a:lstStyle>
            <a:lvl1pPr marR="0" lvl="0" algn="l" rtl="0">
              <a:lnSpc>
                <a:spcPct val="100000"/>
              </a:lnSpc>
              <a:spcBef>
                <a:spcPts val="0"/>
              </a:spcBef>
              <a:spcAft>
                <a:spcPts val="0"/>
              </a:spcAft>
              <a:buSzPts val="1400"/>
              <a:buNone/>
              <a:defRPr sz="1200" b="0" i="0" u="none">
                <a:solidFill>
                  <a:srgbClr val="898989"/>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31" name="Google Shape;31;p4"/>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lstStyle>
            <a:lvl1pPr marR="0" lvl="0" algn="l" rtl="0">
              <a:lnSpc>
                <a:spcPct val="100000"/>
              </a:lnSpc>
              <a:spcBef>
                <a:spcPts val="0"/>
              </a:spcBef>
              <a:spcAft>
                <a:spcPts val="0"/>
              </a:spcAft>
              <a:buSzPts val="1400"/>
              <a:buNone/>
              <a:defRPr sz="1800" b="0" i="0" u="none">
                <a:solidFill>
                  <a:schemeClr val="dk1"/>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32" name="Google Shape;32;p4"/>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1pPr>
            <a:lvl2pPr marL="0" marR="0" lvl="1"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2pPr>
            <a:lvl3pPr marL="0" marR="0" lvl="2"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3pPr>
            <a:lvl4pPr marL="0" marR="0" lvl="3"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4pPr>
            <a:lvl5pPr marL="0" marR="0" lvl="4"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5pPr>
            <a:lvl6pPr marL="0" marR="0" lvl="5"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6pPr>
            <a:lvl7pPr marL="0" marR="0" lvl="6"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7pPr>
            <a:lvl8pPr marL="0" marR="0" lvl="7"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8pPr>
            <a:lvl9pPr marL="0" marR="0" lvl="8"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‹N›</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Immagine con didascalia" type="picTx">
  <p:cSld name="PICTURE_WITH_CAPTION_TEXT">
    <p:spTree>
      <p:nvGrpSpPr>
        <p:cNvPr id="1" name="Shape 33"/>
        <p:cNvGrpSpPr/>
        <p:nvPr/>
      </p:nvGrpSpPr>
      <p:grpSpPr>
        <a:xfrm>
          <a:off x="0" y="0"/>
          <a:ext cx="0" cy="0"/>
          <a:chOff x="0" y="0"/>
          <a:chExt cx="0" cy="0"/>
        </a:xfrm>
      </p:grpSpPr>
      <p:sp>
        <p:nvSpPr>
          <p:cNvPr id="34" name="Google Shape;34;p5"/>
          <p:cNvSpPr txBox="1">
            <a:spLocks noGrp="1"/>
          </p:cNvSpPr>
          <p:nvPr>
            <p:ph type="title"/>
          </p:nvPr>
        </p:nvSpPr>
        <p:spPr>
          <a:xfrm>
            <a:off x="1792288" y="4800600"/>
            <a:ext cx="5486400" cy="566738"/>
          </a:xfrm>
          <a:prstGeom prst="rect">
            <a:avLst/>
          </a:prstGeom>
          <a:noFill/>
          <a:ln>
            <a:noFill/>
          </a:ln>
        </p:spPr>
        <p:txBody>
          <a:bodyPr spcFirstLastPara="1" wrap="square" lIns="91425" tIns="91425" rIns="91425" bIns="91425" anchor="b" anchorCtr="0"/>
          <a:lstStyle>
            <a:lvl1pPr marR="0" lvl="0" algn="l" rtl="0">
              <a:spcBef>
                <a:spcPts val="0"/>
              </a:spcBef>
              <a:spcAft>
                <a:spcPts val="0"/>
              </a:spcAft>
              <a:buSzPts val="1400"/>
              <a:buNone/>
              <a:defRPr sz="2000" b="1" i="0" u="none" strike="noStrike" cap="none">
                <a:solidFill>
                  <a:schemeClr val="dk1"/>
                </a:solidFill>
                <a:latin typeface="Calibri"/>
                <a:ea typeface="Calibri"/>
                <a:cs typeface="Calibri"/>
                <a:sym typeface="Calibri"/>
              </a:defRPr>
            </a:lvl1pPr>
            <a:lvl2pPr marR="0" lvl="1"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2pPr>
            <a:lvl3pPr marR="0" lvl="2"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3pPr>
            <a:lvl4pPr marR="0" lvl="3"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4pPr>
            <a:lvl5pPr marR="0" lvl="4"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5pPr>
            <a:lvl6pPr marR="0" lvl="5"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6pPr>
            <a:lvl7pPr marR="0" lvl="6"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7pPr>
            <a:lvl8pPr marR="0" lvl="7"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8pPr>
            <a:lvl9pPr marR="0" lvl="8"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9pPr>
          </a:lstStyle>
          <a:p>
            <a:endParaRPr/>
          </a:p>
        </p:txBody>
      </p:sp>
      <p:sp>
        <p:nvSpPr>
          <p:cNvPr id="35" name="Google Shape;35;p5"/>
          <p:cNvSpPr>
            <a:spLocks noGrp="1"/>
          </p:cNvSpPr>
          <p:nvPr>
            <p:ph type="pic" idx="2"/>
          </p:nvPr>
        </p:nvSpPr>
        <p:spPr>
          <a:xfrm>
            <a:off x="1792288" y="612775"/>
            <a:ext cx="5486400" cy="4114800"/>
          </a:xfrm>
          <a:prstGeom prst="rect">
            <a:avLst/>
          </a:prstGeom>
          <a:noFill/>
          <a:ln>
            <a:noFill/>
          </a:ln>
        </p:spPr>
        <p:txBody>
          <a:bodyPr spcFirstLastPara="1" wrap="square" lIns="91425" tIns="91425" rIns="91425" bIns="91425" anchor="t" anchorCtr="0"/>
          <a:lstStyle>
            <a:lvl1pPr marR="0" lvl="0" algn="l" rtl="0">
              <a:spcBef>
                <a:spcPts val="64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spcBef>
                <a:spcPts val="56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spcBef>
                <a:spcPts val="48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36" name="Google Shape;36;p5"/>
          <p:cNvSpPr txBox="1">
            <a:spLocks noGrp="1"/>
          </p:cNvSpPr>
          <p:nvPr>
            <p:ph type="body" idx="1"/>
          </p:nvPr>
        </p:nvSpPr>
        <p:spPr>
          <a:xfrm>
            <a:off x="1792288" y="5367338"/>
            <a:ext cx="5486400" cy="804862"/>
          </a:xfrm>
          <a:prstGeom prst="rect">
            <a:avLst/>
          </a:prstGeom>
          <a:noFill/>
          <a:ln>
            <a:noFill/>
          </a:ln>
        </p:spPr>
        <p:txBody>
          <a:bodyPr spcFirstLastPara="1" wrap="square" lIns="91425" tIns="91425" rIns="91425" bIns="91425" anchor="t" anchorCtr="0"/>
          <a:lstStyle>
            <a:lvl1pPr marL="457200" marR="0" lvl="0" indent="-228600" algn="l" rtl="0">
              <a:spcBef>
                <a:spcPts val="280"/>
              </a:spcBef>
              <a:spcAft>
                <a:spcPts val="0"/>
              </a:spcAft>
              <a:buClr>
                <a:schemeClr val="dk1"/>
              </a:buClr>
              <a:buSzPts val="1400"/>
              <a:buFont typeface="Arial"/>
              <a:buNone/>
              <a:defRPr sz="1400" b="0" i="0" u="none" strike="noStrike" cap="none">
                <a:solidFill>
                  <a:schemeClr val="dk1"/>
                </a:solidFill>
                <a:latin typeface="Calibri"/>
                <a:ea typeface="Calibri"/>
                <a:cs typeface="Calibri"/>
                <a:sym typeface="Calibri"/>
              </a:defRPr>
            </a:lvl1pPr>
            <a:lvl2pPr marL="914400" marR="0" lvl="1" indent="-228600" algn="l" rtl="0">
              <a:spcBef>
                <a:spcPts val="240"/>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spcBef>
                <a:spcPts val="2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3pPr>
            <a:lvl4pPr marL="1828800" marR="0" lvl="3" indent="-228600" algn="l" rtl="0">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4pPr>
            <a:lvl5pPr marL="2286000" marR="0" lvl="4" indent="-228600" algn="l" rtl="0">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5pPr>
            <a:lvl6pPr marL="2743200" marR="0" lvl="5" indent="-228600" algn="l" rtl="0">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6pPr>
            <a:lvl7pPr marL="3200400" marR="0" lvl="6" indent="-228600" algn="l" rtl="0">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7pPr>
            <a:lvl8pPr marL="3657600" marR="0" lvl="7" indent="-228600" algn="l" rtl="0">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8pPr>
            <a:lvl9pPr marL="4114800" marR="0" lvl="8" indent="-228600" algn="l" rtl="0">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9pPr>
          </a:lstStyle>
          <a:p>
            <a:endParaRPr/>
          </a:p>
        </p:txBody>
      </p:sp>
      <p:sp>
        <p:nvSpPr>
          <p:cNvPr id="37" name="Google Shape;37;p5"/>
          <p:cNvSpPr txBox="1">
            <a:spLocks noGrp="1"/>
          </p:cNvSpPr>
          <p:nvPr>
            <p:ph type="dt" idx="10"/>
          </p:nvPr>
        </p:nvSpPr>
        <p:spPr>
          <a:xfrm>
            <a:off x="457200" y="6356350"/>
            <a:ext cx="2133600" cy="365125"/>
          </a:xfrm>
          <a:prstGeom prst="rect">
            <a:avLst/>
          </a:prstGeom>
          <a:noFill/>
          <a:ln>
            <a:noFill/>
          </a:ln>
        </p:spPr>
        <p:txBody>
          <a:bodyPr spcFirstLastPara="1" wrap="square" lIns="91425" tIns="91425" rIns="91425" bIns="91425" anchor="ctr" anchorCtr="0"/>
          <a:lstStyle>
            <a:lvl1pPr marR="0" lvl="0" algn="l" rtl="0">
              <a:lnSpc>
                <a:spcPct val="100000"/>
              </a:lnSpc>
              <a:spcBef>
                <a:spcPts val="0"/>
              </a:spcBef>
              <a:spcAft>
                <a:spcPts val="0"/>
              </a:spcAft>
              <a:buSzPts val="1400"/>
              <a:buNone/>
              <a:defRPr sz="1200" b="0" i="0" u="none">
                <a:solidFill>
                  <a:srgbClr val="898989"/>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38" name="Google Shape;38;p5"/>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lstStyle>
            <a:lvl1pPr marR="0" lvl="0" algn="l" rtl="0">
              <a:lnSpc>
                <a:spcPct val="100000"/>
              </a:lnSpc>
              <a:spcBef>
                <a:spcPts val="0"/>
              </a:spcBef>
              <a:spcAft>
                <a:spcPts val="0"/>
              </a:spcAft>
              <a:buSzPts val="1400"/>
              <a:buNone/>
              <a:defRPr sz="1800" b="0" i="0" u="none">
                <a:solidFill>
                  <a:schemeClr val="dk1"/>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39" name="Google Shape;39;p5"/>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1pPr>
            <a:lvl2pPr marL="0" marR="0" lvl="1"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2pPr>
            <a:lvl3pPr marL="0" marR="0" lvl="2"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3pPr>
            <a:lvl4pPr marL="0" marR="0" lvl="3"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4pPr>
            <a:lvl5pPr marL="0" marR="0" lvl="4"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5pPr>
            <a:lvl6pPr marL="0" marR="0" lvl="5"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6pPr>
            <a:lvl7pPr marL="0" marR="0" lvl="6"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7pPr>
            <a:lvl8pPr marL="0" marR="0" lvl="7"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8pPr>
            <a:lvl9pPr marL="0" marR="0" lvl="8"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‹N›</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ntenuto con didascalia" type="objTx">
  <p:cSld name="OBJECT_WITH_CAPTION_TEXT">
    <p:spTree>
      <p:nvGrpSpPr>
        <p:cNvPr id="1" name="Shape 40"/>
        <p:cNvGrpSpPr/>
        <p:nvPr/>
      </p:nvGrpSpPr>
      <p:grpSpPr>
        <a:xfrm>
          <a:off x="0" y="0"/>
          <a:ext cx="0" cy="0"/>
          <a:chOff x="0" y="0"/>
          <a:chExt cx="0" cy="0"/>
        </a:xfrm>
      </p:grpSpPr>
      <p:sp>
        <p:nvSpPr>
          <p:cNvPr id="41" name="Google Shape;41;p6"/>
          <p:cNvSpPr txBox="1">
            <a:spLocks noGrp="1"/>
          </p:cNvSpPr>
          <p:nvPr>
            <p:ph type="title"/>
          </p:nvPr>
        </p:nvSpPr>
        <p:spPr>
          <a:xfrm>
            <a:off x="457200" y="273050"/>
            <a:ext cx="3008313" cy="1162050"/>
          </a:xfrm>
          <a:prstGeom prst="rect">
            <a:avLst/>
          </a:prstGeom>
          <a:noFill/>
          <a:ln>
            <a:noFill/>
          </a:ln>
        </p:spPr>
        <p:txBody>
          <a:bodyPr spcFirstLastPara="1" wrap="square" lIns="91425" tIns="91425" rIns="91425" bIns="91425" anchor="b" anchorCtr="0"/>
          <a:lstStyle>
            <a:lvl1pPr marR="0" lvl="0" algn="l" rtl="0">
              <a:spcBef>
                <a:spcPts val="0"/>
              </a:spcBef>
              <a:spcAft>
                <a:spcPts val="0"/>
              </a:spcAft>
              <a:buSzPts val="1400"/>
              <a:buNone/>
              <a:defRPr sz="2000" b="1" i="0" u="none" strike="noStrike" cap="none">
                <a:solidFill>
                  <a:schemeClr val="dk1"/>
                </a:solidFill>
                <a:latin typeface="Calibri"/>
                <a:ea typeface="Calibri"/>
                <a:cs typeface="Calibri"/>
                <a:sym typeface="Calibri"/>
              </a:defRPr>
            </a:lvl1pPr>
            <a:lvl2pPr marR="0" lvl="1"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2pPr>
            <a:lvl3pPr marR="0" lvl="2"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3pPr>
            <a:lvl4pPr marR="0" lvl="3"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4pPr>
            <a:lvl5pPr marR="0" lvl="4"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5pPr>
            <a:lvl6pPr marR="0" lvl="5"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6pPr>
            <a:lvl7pPr marR="0" lvl="6"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7pPr>
            <a:lvl8pPr marR="0" lvl="7"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8pPr>
            <a:lvl9pPr marR="0" lvl="8"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9pPr>
          </a:lstStyle>
          <a:p>
            <a:endParaRPr/>
          </a:p>
        </p:txBody>
      </p:sp>
      <p:sp>
        <p:nvSpPr>
          <p:cNvPr id="42" name="Google Shape;42;p6"/>
          <p:cNvSpPr txBox="1">
            <a:spLocks noGrp="1"/>
          </p:cNvSpPr>
          <p:nvPr>
            <p:ph type="body" idx="1"/>
          </p:nvPr>
        </p:nvSpPr>
        <p:spPr>
          <a:xfrm>
            <a:off x="3575050" y="273050"/>
            <a:ext cx="5111750" cy="5853113"/>
          </a:xfrm>
          <a:prstGeom prst="rect">
            <a:avLst/>
          </a:prstGeom>
          <a:noFill/>
          <a:ln>
            <a:noFill/>
          </a:ln>
        </p:spPr>
        <p:txBody>
          <a:bodyPr spcFirstLastPara="1" wrap="square" lIns="91425" tIns="91425" rIns="91425" bIns="91425" anchor="t" anchorCtr="0"/>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43" name="Google Shape;43;p6"/>
          <p:cNvSpPr txBox="1">
            <a:spLocks noGrp="1"/>
          </p:cNvSpPr>
          <p:nvPr>
            <p:ph type="body" idx="2"/>
          </p:nvPr>
        </p:nvSpPr>
        <p:spPr>
          <a:xfrm>
            <a:off x="457200" y="1435100"/>
            <a:ext cx="3008313" cy="4691063"/>
          </a:xfrm>
          <a:prstGeom prst="rect">
            <a:avLst/>
          </a:prstGeom>
          <a:noFill/>
          <a:ln>
            <a:noFill/>
          </a:ln>
        </p:spPr>
        <p:txBody>
          <a:bodyPr spcFirstLastPara="1" wrap="square" lIns="91425" tIns="91425" rIns="91425" bIns="91425" anchor="t" anchorCtr="0"/>
          <a:lstStyle>
            <a:lvl1pPr marL="457200" marR="0" lvl="0" indent="-228600" algn="l" rtl="0">
              <a:spcBef>
                <a:spcPts val="280"/>
              </a:spcBef>
              <a:spcAft>
                <a:spcPts val="0"/>
              </a:spcAft>
              <a:buClr>
                <a:schemeClr val="dk1"/>
              </a:buClr>
              <a:buSzPts val="1400"/>
              <a:buFont typeface="Arial"/>
              <a:buNone/>
              <a:defRPr sz="1400" b="0" i="0" u="none" strike="noStrike" cap="none">
                <a:solidFill>
                  <a:schemeClr val="dk1"/>
                </a:solidFill>
                <a:latin typeface="Calibri"/>
                <a:ea typeface="Calibri"/>
                <a:cs typeface="Calibri"/>
                <a:sym typeface="Calibri"/>
              </a:defRPr>
            </a:lvl1pPr>
            <a:lvl2pPr marL="914400" marR="0" lvl="1" indent="-228600" algn="l" rtl="0">
              <a:spcBef>
                <a:spcPts val="240"/>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spcBef>
                <a:spcPts val="2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3pPr>
            <a:lvl4pPr marL="1828800" marR="0" lvl="3" indent="-228600" algn="l" rtl="0">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4pPr>
            <a:lvl5pPr marL="2286000" marR="0" lvl="4" indent="-228600" algn="l" rtl="0">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5pPr>
            <a:lvl6pPr marL="2743200" marR="0" lvl="5" indent="-228600" algn="l" rtl="0">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6pPr>
            <a:lvl7pPr marL="3200400" marR="0" lvl="6" indent="-228600" algn="l" rtl="0">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7pPr>
            <a:lvl8pPr marL="3657600" marR="0" lvl="7" indent="-228600" algn="l" rtl="0">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8pPr>
            <a:lvl9pPr marL="4114800" marR="0" lvl="8" indent="-228600" algn="l" rtl="0">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9pPr>
          </a:lstStyle>
          <a:p>
            <a:endParaRPr/>
          </a:p>
        </p:txBody>
      </p:sp>
      <p:sp>
        <p:nvSpPr>
          <p:cNvPr id="44" name="Google Shape;44;p6"/>
          <p:cNvSpPr txBox="1">
            <a:spLocks noGrp="1"/>
          </p:cNvSpPr>
          <p:nvPr>
            <p:ph type="dt" idx="10"/>
          </p:nvPr>
        </p:nvSpPr>
        <p:spPr>
          <a:xfrm>
            <a:off x="457200" y="6356350"/>
            <a:ext cx="2133600" cy="365125"/>
          </a:xfrm>
          <a:prstGeom prst="rect">
            <a:avLst/>
          </a:prstGeom>
          <a:noFill/>
          <a:ln>
            <a:noFill/>
          </a:ln>
        </p:spPr>
        <p:txBody>
          <a:bodyPr spcFirstLastPara="1" wrap="square" lIns="91425" tIns="91425" rIns="91425" bIns="91425" anchor="ctr" anchorCtr="0"/>
          <a:lstStyle>
            <a:lvl1pPr marR="0" lvl="0" algn="l" rtl="0">
              <a:lnSpc>
                <a:spcPct val="100000"/>
              </a:lnSpc>
              <a:spcBef>
                <a:spcPts val="0"/>
              </a:spcBef>
              <a:spcAft>
                <a:spcPts val="0"/>
              </a:spcAft>
              <a:buSzPts val="1400"/>
              <a:buNone/>
              <a:defRPr sz="1200" b="0" i="0" u="none">
                <a:solidFill>
                  <a:srgbClr val="898989"/>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5" name="Google Shape;45;p6"/>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lstStyle>
            <a:lvl1pPr marR="0" lvl="0" algn="l" rtl="0">
              <a:lnSpc>
                <a:spcPct val="100000"/>
              </a:lnSpc>
              <a:spcBef>
                <a:spcPts val="0"/>
              </a:spcBef>
              <a:spcAft>
                <a:spcPts val="0"/>
              </a:spcAft>
              <a:buSzPts val="1400"/>
              <a:buNone/>
              <a:defRPr sz="1800" b="0" i="0" u="none">
                <a:solidFill>
                  <a:schemeClr val="dk1"/>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6" name="Google Shape;46;p6"/>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1pPr>
            <a:lvl2pPr marL="0" marR="0" lvl="1"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2pPr>
            <a:lvl3pPr marL="0" marR="0" lvl="2"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3pPr>
            <a:lvl4pPr marL="0" marR="0" lvl="3"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4pPr>
            <a:lvl5pPr marL="0" marR="0" lvl="4"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5pPr>
            <a:lvl6pPr marL="0" marR="0" lvl="5"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6pPr>
            <a:lvl7pPr marL="0" marR="0" lvl="6"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7pPr>
            <a:lvl8pPr marL="0" marR="0" lvl="7"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8pPr>
            <a:lvl9pPr marL="0" marR="0" lvl="8"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‹N›</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olo titolo" type="titleOnly">
  <p:cSld name="TITLE_ONLY">
    <p:spTree>
      <p:nvGrpSpPr>
        <p:cNvPr id="1" name="Shape 51"/>
        <p:cNvGrpSpPr/>
        <p:nvPr/>
      </p:nvGrpSpPr>
      <p:grpSpPr>
        <a:xfrm>
          <a:off x="0" y="0"/>
          <a:ext cx="0" cy="0"/>
          <a:chOff x="0" y="0"/>
          <a:chExt cx="0" cy="0"/>
        </a:xfrm>
      </p:grpSpPr>
      <p:sp>
        <p:nvSpPr>
          <p:cNvPr id="52" name="Google Shape;52;p8"/>
          <p:cNvSpPr txBox="1">
            <a:spLocks noGrp="1"/>
          </p:cNvSpPr>
          <p:nvPr>
            <p:ph type="title"/>
          </p:nvPr>
        </p:nvSpPr>
        <p:spPr>
          <a:xfrm>
            <a:off x="457200" y="274637"/>
            <a:ext cx="8229600" cy="1143000"/>
          </a:xfrm>
          <a:prstGeom prst="rect">
            <a:avLst/>
          </a:prstGeom>
          <a:noFill/>
          <a:ln>
            <a:noFill/>
          </a:ln>
        </p:spPr>
        <p:txBody>
          <a:bodyPr spcFirstLastPara="1" wrap="square" lIns="91425" tIns="91425" rIns="91425" bIns="91425" anchor="ctr" anchorCtr="0"/>
          <a:lstStyle>
            <a:lvl1pPr marR="0" lvl="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1pPr>
            <a:lvl2pPr marR="0" lvl="1"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2pPr>
            <a:lvl3pPr marR="0" lvl="2"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3pPr>
            <a:lvl4pPr marR="0" lvl="3"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4pPr>
            <a:lvl5pPr marR="0" lvl="4"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5pPr>
            <a:lvl6pPr marR="0" lvl="5"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6pPr>
            <a:lvl7pPr marR="0" lvl="6"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7pPr>
            <a:lvl8pPr marR="0" lvl="7"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8pPr>
            <a:lvl9pPr marR="0" lvl="8"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9pPr>
          </a:lstStyle>
          <a:p>
            <a:endParaRPr/>
          </a:p>
        </p:txBody>
      </p:sp>
      <p:sp>
        <p:nvSpPr>
          <p:cNvPr id="53" name="Google Shape;53;p8"/>
          <p:cNvSpPr txBox="1">
            <a:spLocks noGrp="1"/>
          </p:cNvSpPr>
          <p:nvPr>
            <p:ph type="dt" idx="10"/>
          </p:nvPr>
        </p:nvSpPr>
        <p:spPr>
          <a:xfrm>
            <a:off x="457200" y="6356350"/>
            <a:ext cx="2133600" cy="365125"/>
          </a:xfrm>
          <a:prstGeom prst="rect">
            <a:avLst/>
          </a:prstGeom>
          <a:noFill/>
          <a:ln>
            <a:noFill/>
          </a:ln>
        </p:spPr>
        <p:txBody>
          <a:bodyPr spcFirstLastPara="1" wrap="square" lIns="91425" tIns="91425" rIns="91425" bIns="91425" anchor="ctr" anchorCtr="0"/>
          <a:lstStyle>
            <a:lvl1pPr marR="0" lvl="0" algn="l" rtl="0">
              <a:lnSpc>
                <a:spcPct val="100000"/>
              </a:lnSpc>
              <a:spcBef>
                <a:spcPts val="0"/>
              </a:spcBef>
              <a:spcAft>
                <a:spcPts val="0"/>
              </a:spcAft>
              <a:buSzPts val="1400"/>
              <a:buNone/>
              <a:defRPr sz="1200" b="0" i="0" u="none">
                <a:solidFill>
                  <a:srgbClr val="898989"/>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4" name="Google Shape;54;p8"/>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lstStyle>
            <a:lvl1pPr marR="0" lvl="0" algn="l" rtl="0">
              <a:lnSpc>
                <a:spcPct val="100000"/>
              </a:lnSpc>
              <a:spcBef>
                <a:spcPts val="0"/>
              </a:spcBef>
              <a:spcAft>
                <a:spcPts val="0"/>
              </a:spcAft>
              <a:buSzPts val="1400"/>
              <a:buNone/>
              <a:defRPr sz="1800" b="0" i="0" u="none">
                <a:solidFill>
                  <a:schemeClr val="dk1"/>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5" name="Google Shape;55;p8"/>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1pPr>
            <a:lvl2pPr marL="0" marR="0" lvl="1"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2pPr>
            <a:lvl3pPr marL="0" marR="0" lvl="2"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3pPr>
            <a:lvl4pPr marL="0" marR="0" lvl="3"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4pPr>
            <a:lvl5pPr marL="0" marR="0" lvl="4"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5pPr>
            <a:lvl6pPr marL="0" marR="0" lvl="5"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6pPr>
            <a:lvl7pPr marL="0" marR="0" lvl="6"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7pPr>
            <a:lvl8pPr marL="0" marR="0" lvl="7"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8pPr>
            <a:lvl9pPr marL="0" marR="0" lvl="8"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‹N›</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nfronto" type="twoTxTwoObj">
  <p:cSld name="TWO_OBJECTS_WITH_TEXT">
    <p:spTree>
      <p:nvGrpSpPr>
        <p:cNvPr id="1" name="Shape 56"/>
        <p:cNvGrpSpPr/>
        <p:nvPr/>
      </p:nvGrpSpPr>
      <p:grpSpPr>
        <a:xfrm>
          <a:off x="0" y="0"/>
          <a:ext cx="0" cy="0"/>
          <a:chOff x="0" y="0"/>
          <a:chExt cx="0" cy="0"/>
        </a:xfrm>
      </p:grpSpPr>
      <p:sp>
        <p:nvSpPr>
          <p:cNvPr id="57" name="Google Shape;57;p9"/>
          <p:cNvSpPr txBox="1">
            <a:spLocks noGrp="1"/>
          </p:cNvSpPr>
          <p:nvPr>
            <p:ph type="title"/>
          </p:nvPr>
        </p:nvSpPr>
        <p:spPr>
          <a:xfrm>
            <a:off x="457200" y="274637"/>
            <a:ext cx="8229600" cy="1143000"/>
          </a:xfrm>
          <a:prstGeom prst="rect">
            <a:avLst/>
          </a:prstGeom>
          <a:noFill/>
          <a:ln>
            <a:noFill/>
          </a:ln>
        </p:spPr>
        <p:txBody>
          <a:bodyPr spcFirstLastPara="1" wrap="square" lIns="91425" tIns="91425" rIns="91425" bIns="91425" anchor="ctr" anchorCtr="0"/>
          <a:lstStyle>
            <a:lvl1pPr marR="0" lvl="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1pPr>
            <a:lvl2pPr marR="0" lvl="1"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2pPr>
            <a:lvl3pPr marR="0" lvl="2"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3pPr>
            <a:lvl4pPr marR="0" lvl="3"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4pPr>
            <a:lvl5pPr marR="0" lvl="4"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5pPr>
            <a:lvl6pPr marR="0" lvl="5"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6pPr>
            <a:lvl7pPr marR="0" lvl="6"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7pPr>
            <a:lvl8pPr marR="0" lvl="7"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8pPr>
            <a:lvl9pPr marR="0" lvl="8"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9pPr>
          </a:lstStyle>
          <a:p>
            <a:endParaRPr/>
          </a:p>
        </p:txBody>
      </p:sp>
      <p:sp>
        <p:nvSpPr>
          <p:cNvPr id="58" name="Google Shape;58;p9"/>
          <p:cNvSpPr txBox="1">
            <a:spLocks noGrp="1"/>
          </p:cNvSpPr>
          <p:nvPr>
            <p:ph type="body" idx="1"/>
          </p:nvPr>
        </p:nvSpPr>
        <p:spPr>
          <a:xfrm>
            <a:off x="457200" y="1535113"/>
            <a:ext cx="4040188" cy="639762"/>
          </a:xfrm>
          <a:prstGeom prst="rect">
            <a:avLst/>
          </a:prstGeom>
          <a:noFill/>
          <a:ln>
            <a:noFill/>
          </a:ln>
        </p:spPr>
        <p:txBody>
          <a:bodyPr spcFirstLastPara="1" wrap="square" lIns="91425" tIns="91425" rIns="91425" bIns="91425" anchor="b" anchorCtr="0"/>
          <a:lstStyle>
            <a:lvl1pPr marL="457200" marR="0" lvl="0" indent="-228600" algn="l" rtl="0">
              <a:spcBef>
                <a:spcPts val="480"/>
              </a:spcBef>
              <a:spcAft>
                <a:spcPts val="0"/>
              </a:spcAft>
              <a:buClr>
                <a:schemeClr val="dk1"/>
              </a:buClr>
              <a:buSzPts val="2400"/>
              <a:buFont typeface="Arial"/>
              <a:buNone/>
              <a:defRPr sz="2400" b="1" i="0" u="none" strike="noStrike" cap="none">
                <a:solidFill>
                  <a:schemeClr val="dk1"/>
                </a:solidFill>
                <a:latin typeface="Calibri"/>
                <a:ea typeface="Calibri"/>
                <a:cs typeface="Calibri"/>
                <a:sym typeface="Calibri"/>
              </a:defRPr>
            </a:lvl1pPr>
            <a:lvl2pPr marL="914400" marR="0" lvl="1" indent="-228600" algn="l" rtl="0">
              <a:spcBef>
                <a:spcPts val="400"/>
              </a:spcBef>
              <a:spcAft>
                <a:spcPts val="0"/>
              </a:spcAft>
              <a:buClr>
                <a:schemeClr val="dk1"/>
              </a:buClr>
              <a:buSzPts val="2000"/>
              <a:buFont typeface="Arial"/>
              <a:buNone/>
              <a:defRPr sz="2000" b="1" i="0" u="none" strike="noStrike" cap="none">
                <a:solidFill>
                  <a:schemeClr val="dk1"/>
                </a:solidFill>
                <a:latin typeface="Calibri"/>
                <a:ea typeface="Calibri"/>
                <a:cs typeface="Calibri"/>
                <a:sym typeface="Calibri"/>
              </a:defRPr>
            </a:lvl2pPr>
            <a:lvl3pPr marL="1371600" marR="0" lvl="2" indent="-228600" algn="l" rtl="0">
              <a:spcBef>
                <a:spcPts val="360"/>
              </a:spcBef>
              <a:spcAft>
                <a:spcPts val="0"/>
              </a:spcAft>
              <a:buClr>
                <a:schemeClr val="dk1"/>
              </a:buClr>
              <a:buSzPts val="1800"/>
              <a:buFont typeface="Arial"/>
              <a:buNone/>
              <a:defRPr sz="1800" b="1" i="0" u="none" strike="noStrike" cap="none">
                <a:solidFill>
                  <a:schemeClr val="dk1"/>
                </a:solidFill>
                <a:latin typeface="Calibri"/>
                <a:ea typeface="Calibri"/>
                <a:cs typeface="Calibri"/>
                <a:sym typeface="Calibri"/>
              </a:defRPr>
            </a:lvl3pPr>
            <a:lvl4pPr marL="1828800" marR="0" lvl="3" indent="-228600" algn="l" rtl="0">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4pPr>
            <a:lvl5pPr marL="2286000" marR="0" lvl="4" indent="-228600" algn="l" rtl="0">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5pPr>
            <a:lvl6pPr marL="2743200" marR="0" lvl="5" indent="-228600" algn="l" rtl="0">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6pPr>
            <a:lvl7pPr marL="3200400" marR="0" lvl="6" indent="-228600" algn="l" rtl="0">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7pPr>
            <a:lvl8pPr marL="3657600" marR="0" lvl="7" indent="-228600" algn="l" rtl="0">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8pPr>
            <a:lvl9pPr marL="4114800" marR="0" lvl="8" indent="-228600" algn="l" rtl="0">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59" name="Google Shape;59;p9"/>
          <p:cNvSpPr txBox="1">
            <a:spLocks noGrp="1"/>
          </p:cNvSpPr>
          <p:nvPr>
            <p:ph type="body" idx="2"/>
          </p:nvPr>
        </p:nvSpPr>
        <p:spPr>
          <a:xfrm>
            <a:off x="457200" y="2174875"/>
            <a:ext cx="4040188" cy="3951288"/>
          </a:xfrm>
          <a:prstGeom prst="rect">
            <a:avLst/>
          </a:prstGeom>
          <a:noFill/>
          <a:ln>
            <a:noFill/>
          </a:ln>
        </p:spPr>
        <p:txBody>
          <a:bodyPr spcFirstLastPara="1" wrap="square" lIns="91425" tIns="91425" rIns="91425" bIns="91425" anchor="t" anchorCtr="0"/>
          <a:lstStyle>
            <a:lvl1pPr marL="457200" marR="0" lvl="0"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1pPr>
            <a:lvl2pPr marL="914400" marR="0" lvl="1"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2pPr>
            <a:lvl3pPr marL="1371600" marR="0" lvl="2"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3pPr>
            <a:lvl4pPr marL="1828800" marR="0" lvl="3"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4pPr>
            <a:lvl5pPr marL="2286000" marR="0" lvl="4"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5pPr>
            <a:lvl6pPr marL="2743200" marR="0" lvl="5"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6pPr>
            <a:lvl7pPr marL="3200400" marR="0" lvl="6"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7pPr>
            <a:lvl8pPr marL="3657600" marR="0" lvl="7"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8pPr>
            <a:lvl9pPr marL="4114800" marR="0" lvl="8"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9pPr>
          </a:lstStyle>
          <a:p>
            <a:endParaRPr/>
          </a:p>
        </p:txBody>
      </p:sp>
      <p:sp>
        <p:nvSpPr>
          <p:cNvPr id="60" name="Google Shape;60;p9"/>
          <p:cNvSpPr txBox="1">
            <a:spLocks noGrp="1"/>
          </p:cNvSpPr>
          <p:nvPr>
            <p:ph type="body" idx="3"/>
          </p:nvPr>
        </p:nvSpPr>
        <p:spPr>
          <a:xfrm>
            <a:off x="4645025" y="1535113"/>
            <a:ext cx="4041775" cy="639762"/>
          </a:xfrm>
          <a:prstGeom prst="rect">
            <a:avLst/>
          </a:prstGeom>
          <a:noFill/>
          <a:ln>
            <a:noFill/>
          </a:ln>
        </p:spPr>
        <p:txBody>
          <a:bodyPr spcFirstLastPara="1" wrap="square" lIns="91425" tIns="91425" rIns="91425" bIns="91425" anchor="b" anchorCtr="0"/>
          <a:lstStyle>
            <a:lvl1pPr marL="457200" marR="0" lvl="0" indent="-228600" algn="l" rtl="0">
              <a:spcBef>
                <a:spcPts val="480"/>
              </a:spcBef>
              <a:spcAft>
                <a:spcPts val="0"/>
              </a:spcAft>
              <a:buClr>
                <a:schemeClr val="dk1"/>
              </a:buClr>
              <a:buSzPts val="2400"/>
              <a:buFont typeface="Arial"/>
              <a:buNone/>
              <a:defRPr sz="2400" b="1" i="0" u="none" strike="noStrike" cap="none">
                <a:solidFill>
                  <a:schemeClr val="dk1"/>
                </a:solidFill>
                <a:latin typeface="Calibri"/>
                <a:ea typeface="Calibri"/>
                <a:cs typeface="Calibri"/>
                <a:sym typeface="Calibri"/>
              </a:defRPr>
            </a:lvl1pPr>
            <a:lvl2pPr marL="914400" marR="0" lvl="1" indent="-228600" algn="l" rtl="0">
              <a:spcBef>
                <a:spcPts val="400"/>
              </a:spcBef>
              <a:spcAft>
                <a:spcPts val="0"/>
              </a:spcAft>
              <a:buClr>
                <a:schemeClr val="dk1"/>
              </a:buClr>
              <a:buSzPts val="2000"/>
              <a:buFont typeface="Arial"/>
              <a:buNone/>
              <a:defRPr sz="2000" b="1" i="0" u="none" strike="noStrike" cap="none">
                <a:solidFill>
                  <a:schemeClr val="dk1"/>
                </a:solidFill>
                <a:latin typeface="Calibri"/>
                <a:ea typeface="Calibri"/>
                <a:cs typeface="Calibri"/>
                <a:sym typeface="Calibri"/>
              </a:defRPr>
            </a:lvl2pPr>
            <a:lvl3pPr marL="1371600" marR="0" lvl="2" indent="-228600" algn="l" rtl="0">
              <a:spcBef>
                <a:spcPts val="360"/>
              </a:spcBef>
              <a:spcAft>
                <a:spcPts val="0"/>
              </a:spcAft>
              <a:buClr>
                <a:schemeClr val="dk1"/>
              </a:buClr>
              <a:buSzPts val="1800"/>
              <a:buFont typeface="Arial"/>
              <a:buNone/>
              <a:defRPr sz="1800" b="1" i="0" u="none" strike="noStrike" cap="none">
                <a:solidFill>
                  <a:schemeClr val="dk1"/>
                </a:solidFill>
                <a:latin typeface="Calibri"/>
                <a:ea typeface="Calibri"/>
                <a:cs typeface="Calibri"/>
                <a:sym typeface="Calibri"/>
              </a:defRPr>
            </a:lvl3pPr>
            <a:lvl4pPr marL="1828800" marR="0" lvl="3" indent="-228600" algn="l" rtl="0">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4pPr>
            <a:lvl5pPr marL="2286000" marR="0" lvl="4" indent="-228600" algn="l" rtl="0">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5pPr>
            <a:lvl6pPr marL="2743200" marR="0" lvl="5" indent="-228600" algn="l" rtl="0">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6pPr>
            <a:lvl7pPr marL="3200400" marR="0" lvl="6" indent="-228600" algn="l" rtl="0">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7pPr>
            <a:lvl8pPr marL="3657600" marR="0" lvl="7" indent="-228600" algn="l" rtl="0">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8pPr>
            <a:lvl9pPr marL="4114800" marR="0" lvl="8" indent="-228600" algn="l" rtl="0">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61" name="Google Shape;61;p9"/>
          <p:cNvSpPr txBox="1">
            <a:spLocks noGrp="1"/>
          </p:cNvSpPr>
          <p:nvPr>
            <p:ph type="body" idx="4"/>
          </p:nvPr>
        </p:nvSpPr>
        <p:spPr>
          <a:xfrm>
            <a:off x="4645025" y="2174875"/>
            <a:ext cx="4041775" cy="3951288"/>
          </a:xfrm>
          <a:prstGeom prst="rect">
            <a:avLst/>
          </a:prstGeom>
          <a:noFill/>
          <a:ln>
            <a:noFill/>
          </a:ln>
        </p:spPr>
        <p:txBody>
          <a:bodyPr spcFirstLastPara="1" wrap="square" lIns="91425" tIns="91425" rIns="91425" bIns="91425" anchor="t" anchorCtr="0"/>
          <a:lstStyle>
            <a:lvl1pPr marL="457200" marR="0" lvl="0"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1pPr>
            <a:lvl2pPr marL="914400" marR="0" lvl="1"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2pPr>
            <a:lvl3pPr marL="1371600" marR="0" lvl="2"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3pPr>
            <a:lvl4pPr marL="1828800" marR="0" lvl="3"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4pPr>
            <a:lvl5pPr marL="2286000" marR="0" lvl="4"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5pPr>
            <a:lvl6pPr marL="2743200" marR="0" lvl="5"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6pPr>
            <a:lvl7pPr marL="3200400" marR="0" lvl="6"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7pPr>
            <a:lvl8pPr marL="3657600" marR="0" lvl="7"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8pPr>
            <a:lvl9pPr marL="4114800" marR="0" lvl="8"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9pPr>
          </a:lstStyle>
          <a:p>
            <a:endParaRPr/>
          </a:p>
        </p:txBody>
      </p:sp>
      <p:sp>
        <p:nvSpPr>
          <p:cNvPr id="62" name="Google Shape;62;p9"/>
          <p:cNvSpPr txBox="1">
            <a:spLocks noGrp="1"/>
          </p:cNvSpPr>
          <p:nvPr>
            <p:ph type="dt" idx="10"/>
          </p:nvPr>
        </p:nvSpPr>
        <p:spPr>
          <a:xfrm>
            <a:off x="457200" y="6356350"/>
            <a:ext cx="2133600" cy="365125"/>
          </a:xfrm>
          <a:prstGeom prst="rect">
            <a:avLst/>
          </a:prstGeom>
          <a:noFill/>
          <a:ln>
            <a:noFill/>
          </a:ln>
        </p:spPr>
        <p:txBody>
          <a:bodyPr spcFirstLastPara="1" wrap="square" lIns="91425" tIns="91425" rIns="91425" bIns="91425" anchor="ctr" anchorCtr="0"/>
          <a:lstStyle>
            <a:lvl1pPr marR="0" lvl="0" algn="l" rtl="0">
              <a:lnSpc>
                <a:spcPct val="100000"/>
              </a:lnSpc>
              <a:spcBef>
                <a:spcPts val="0"/>
              </a:spcBef>
              <a:spcAft>
                <a:spcPts val="0"/>
              </a:spcAft>
              <a:buSzPts val="1400"/>
              <a:buNone/>
              <a:defRPr sz="1200" b="0" i="0" u="none">
                <a:solidFill>
                  <a:srgbClr val="898989"/>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63" name="Google Shape;63;p9"/>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lstStyle>
            <a:lvl1pPr marR="0" lvl="0" algn="l" rtl="0">
              <a:lnSpc>
                <a:spcPct val="100000"/>
              </a:lnSpc>
              <a:spcBef>
                <a:spcPts val="0"/>
              </a:spcBef>
              <a:spcAft>
                <a:spcPts val="0"/>
              </a:spcAft>
              <a:buSzPts val="1400"/>
              <a:buNone/>
              <a:defRPr sz="1800" b="0" i="0" u="none">
                <a:solidFill>
                  <a:schemeClr val="dk1"/>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64" name="Google Shape;64;p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1pPr>
            <a:lvl2pPr marL="0" marR="0" lvl="1"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2pPr>
            <a:lvl3pPr marL="0" marR="0" lvl="2"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3pPr>
            <a:lvl4pPr marL="0" marR="0" lvl="3"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4pPr>
            <a:lvl5pPr marL="0" marR="0" lvl="4"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5pPr>
            <a:lvl6pPr marL="0" marR="0" lvl="5"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6pPr>
            <a:lvl7pPr marL="0" marR="0" lvl="6"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7pPr>
            <a:lvl8pPr marL="0" marR="0" lvl="7"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8pPr>
            <a:lvl9pPr marL="0" marR="0" lvl="8"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‹N›</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uto 2" type="twoObj">
  <p:cSld name="TWO_OBJECTS">
    <p:spTree>
      <p:nvGrpSpPr>
        <p:cNvPr id="1" name="Shape 65"/>
        <p:cNvGrpSpPr/>
        <p:nvPr/>
      </p:nvGrpSpPr>
      <p:grpSpPr>
        <a:xfrm>
          <a:off x="0" y="0"/>
          <a:ext cx="0" cy="0"/>
          <a:chOff x="0" y="0"/>
          <a:chExt cx="0" cy="0"/>
        </a:xfrm>
      </p:grpSpPr>
      <p:sp>
        <p:nvSpPr>
          <p:cNvPr id="66" name="Google Shape;66;p10"/>
          <p:cNvSpPr txBox="1">
            <a:spLocks noGrp="1"/>
          </p:cNvSpPr>
          <p:nvPr>
            <p:ph type="title"/>
          </p:nvPr>
        </p:nvSpPr>
        <p:spPr>
          <a:xfrm>
            <a:off x="457200" y="274637"/>
            <a:ext cx="8229600" cy="1143000"/>
          </a:xfrm>
          <a:prstGeom prst="rect">
            <a:avLst/>
          </a:prstGeom>
          <a:noFill/>
          <a:ln>
            <a:noFill/>
          </a:ln>
        </p:spPr>
        <p:txBody>
          <a:bodyPr spcFirstLastPara="1" wrap="square" lIns="91425" tIns="91425" rIns="91425" bIns="91425" anchor="ctr" anchorCtr="0"/>
          <a:lstStyle>
            <a:lvl1pPr marR="0" lvl="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1pPr>
            <a:lvl2pPr marR="0" lvl="1"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2pPr>
            <a:lvl3pPr marR="0" lvl="2"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3pPr>
            <a:lvl4pPr marR="0" lvl="3"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4pPr>
            <a:lvl5pPr marR="0" lvl="4"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5pPr>
            <a:lvl6pPr marR="0" lvl="5"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6pPr>
            <a:lvl7pPr marR="0" lvl="6"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7pPr>
            <a:lvl8pPr marR="0" lvl="7"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8pPr>
            <a:lvl9pPr marR="0" lvl="8"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9pPr>
          </a:lstStyle>
          <a:p>
            <a:endParaRPr/>
          </a:p>
        </p:txBody>
      </p:sp>
      <p:sp>
        <p:nvSpPr>
          <p:cNvPr id="67" name="Google Shape;67;p10"/>
          <p:cNvSpPr txBox="1">
            <a:spLocks noGrp="1"/>
          </p:cNvSpPr>
          <p:nvPr>
            <p:ph type="body" idx="1"/>
          </p:nvPr>
        </p:nvSpPr>
        <p:spPr>
          <a:xfrm>
            <a:off x="457200" y="1600200"/>
            <a:ext cx="4038600" cy="4525963"/>
          </a:xfrm>
          <a:prstGeom prst="rect">
            <a:avLst/>
          </a:prstGeom>
          <a:noFill/>
          <a:ln>
            <a:noFill/>
          </a:ln>
        </p:spPr>
        <p:txBody>
          <a:bodyPr spcFirstLastPara="1" wrap="square" lIns="91425" tIns="91425" rIns="91425" bIns="91425" anchor="t" anchorCtr="0"/>
          <a:lstStyle>
            <a:lvl1pPr marL="457200" marR="0" lvl="0"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68" name="Google Shape;68;p10"/>
          <p:cNvSpPr txBox="1">
            <a:spLocks noGrp="1"/>
          </p:cNvSpPr>
          <p:nvPr>
            <p:ph type="body" idx="2"/>
          </p:nvPr>
        </p:nvSpPr>
        <p:spPr>
          <a:xfrm>
            <a:off x="4648200" y="1600200"/>
            <a:ext cx="4038600" cy="4525963"/>
          </a:xfrm>
          <a:prstGeom prst="rect">
            <a:avLst/>
          </a:prstGeom>
          <a:noFill/>
          <a:ln>
            <a:noFill/>
          </a:ln>
        </p:spPr>
        <p:txBody>
          <a:bodyPr spcFirstLastPara="1" wrap="square" lIns="91425" tIns="91425" rIns="91425" bIns="91425" anchor="t" anchorCtr="0"/>
          <a:lstStyle>
            <a:lvl1pPr marL="457200" marR="0" lvl="0"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69" name="Google Shape;69;p10"/>
          <p:cNvSpPr txBox="1">
            <a:spLocks noGrp="1"/>
          </p:cNvSpPr>
          <p:nvPr>
            <p:ph type="dt" idx="10"/>
          </p:nvPr>
        </p:nvSpPr>
        <p:spPr>
          <a:xfrm>
            <a:off x="457200" y="6356350"/>
            <a:ext cx="2133600" cy="365125"/>
          </a:xfrm>
          <a:prstGeom prst="rect">
            <a:avLst/>
          </a:prstGeom>
          <a:noFill/>
          <a:ln>
            <a:noFill/>
          </a:ln>
        </p:spPr>
        <p:txBody>
          <a:bodyPr spcFirstLastPara="1" wrap="square" lIns="91425" tIns="91425" rIns="91425" bIns="91425" anchor="ctr" anchorCtr="0"/>
          <a:lstStyle>
            <a:lvl1pPr marR="0" lvl="0" algn="l" rtl="0">
              <a:lnSpc>
                <a:spcPct val="100000"/>
              </a:lnSpc>
              <a:spcBef>
                <a:spcPts val="0"/>
              </a:spcBef>
              <a:spcAft>
                <a:spcPts val="0"/>
              </a:spcAft>
              <a:buSzPts val="1400"/>
              <a:buNone/>
              <a:defRPr sz="1200" b="0" i="0" u="none">
                <a:solidFill>
                  <a:srgbClr val="898989"/>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70" name="Google Shape;70;p10"/>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lstStyle>
            <a:lvl1pPr marR="0" lvl="0" algn="l" rtl="0">
              <a:lnSpc>
                <a:spcPct val="100000"/>
              </a:lnSpc>
              <a:spcBef>
                <a:spcPts val="0"/>
              </a:spcBef>
              <a:spcAft>
                <a:spcPts val="0"/>
              </a:spcAft>
              <a:buSzPts val="1400"/>
              <a:buNone/>
              <a:defRPr sz="1800" b="0" i="0" u="none">
                <a:solidFill>
                  <a:schemeClr val="dk1"/>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71" name="Google Shape;71;p1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1pPr>
            <a:lvl2pPr marL="0" marR="0" lvl="1"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2pPr>
            <a:lvl3pPr marL="0" marR="0" lvl="2"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3pPr>
            <a:lvl4pPr marL="0" marR="0" lvl="3"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4pPr>
            <a:lvl5pPr marL="0" marR="0" lvl="4"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5pPr>
            <a:lvl6pPr marL="0" marR="0" lvl="5"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6pPr>
            <a:lvl7pPr marL="0" marR="0" lvl="6"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7pPr>
            <a:lvl8pPr marL="0" marR="0" lvl="7"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8pPr>
            <a:lvl9pPr marL="0" marR="0" lvl="8"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‹N›</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Intestazione sezione" type="secHead">
  <p:cSld name="SECTION_HEADER">
    <p:spTree>
      <p:nvGrpSpPr>
        <p:cNvPr id="1" name="Shape 72"/>
        <p:cNvGrpSpPr/>
        <p:nvPr/>
      </p:nvGrpSpPr>
      <p:grpSpPr>
        <a:xfrm>
          <a:off x="0" y="0"/>
          <a:ext cx="0" cy="0"/>
          <a:chOff x="0" y="0"/>
          <a:chExt cx="0" cy="0"/>
        </a:xfrm>
      </p:grpSpPr>
      <p:sp>
        <p:nvSpPr>
          <p:cNvPr id="73" name="Google Shape;73;p11"/>
          <p:cNvSpPr txBox="1">
            <a:spLocks noGrp="1"/>
          </p:cNvSpPr>
          <p:nvPr>
            <p:ph type="title"/>
          </p:nvPr>
        </p:nvSpPr>
        <p:spPr>
          <a:xfrm>
            <a:off x="722313" y="4406900"/>
            <a:ext cx="7772400" cy="1362075"/>
          </a:xfrm>
          <a:prstGeom prst="rect">
            <a:avLst/>
          </a:prstGeom>
          <a:noFill/>
          <a:ln>
            <a:noFill/>
          </a:ln>
        </p:spPr>
        <p:txBody>
          <a:bodyPr spcFirstLastPara="1" wrap="square" lIns="91425" tIns="91425" rIns="91425" bIns="91425" anchor="t" anchorCtr="0"/>
          <a:lstStyle>
            <a:lvl1pPr marR="0" lvl="0" algn="l" rtl="0">
              <a:spcBef>
                <a:spcPts val="0"/>
              </a:spcBef>
              <a:spcAft>
                <a:spcPts val="0"/>
              </a:spcAft>
              <a:buSzPts val="1400"/>
              <a:buNone/>
              <a:defRPr sz="4000" b="1" i="0" u="none" strike="noStrike" cap="none">
                <a:solidFill>
                  <a:schemeClr val="dk1"/>
                </a:solidFill>
                <a:latin typeface="Calibri"/>
                <a:ea typeface="Calibri"/>
                <a:cs typeface="Calibri"/>
                <a:sym typeface="Calibri"/>
              </a:defRPr>
            </a:lvl1pPr>
            <a:lvl2pPr marR="0" lvl="1"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2pPr>
            <a:lvl3pPr marR="0" lvl="2"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3pPr>
            <a:lvl4pPr marR="0" lvl="3"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4pPr>
            <a:lvl5pPr marR="0" lvl="4"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5pPr>
            <a:lvl6pPr marR="0" lvl="5"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6pPr>
            <a:lvl7pPr marR="0" lvl="6"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7pPr>
            <a:lvl8pPr marR="0" lvl="7"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8pPr>
            <a:lvl9pPr marR="0" lvl="8"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9pPr>
          </a:lstStyle>
          <a:p>
            <a:endParaRPr/>
          </a:p>
        </p:txBody>
      </p:sp>
      <p:sp>
        <p:nvSpPr>
          <p:cNvPr id="74" name="Google Shape;74;p11"/>
          <p:cNvSpPr txBox="1">
            <a:spLocks noGrp="1"/>
          </p:cNvSpPr>
          <p:nvPr>
            <p:ph type="body" idx="1"/>
          </p:nvPr>
        </p:nvSpPr>
        <p:spPr>
          <a:xfrm>
            <a:off x="722313" y="2906713"/>
            <a:ext cx="7772400" cy="1500187"/>
          </a:xfrm>
          <a:prstGeom prst="rect">
            <a:avLst/>
          </a:prstGeom>
          <a:noFill/>
          <a:ln>
            <a:noFill/>
          </a:ln>
        </p:spPr>
        <p:txBody>
          <a:bodyPr spcFirstLastPara="1" wrap="square" lIns="91425" tIns="91425" rIns="91425" bIns="91425" anchor="b" anchorCtr="0"/>
          <a:lstStyle>
            <a:lvl1pPr marL="457200" marR="0" lvl="0" indent="-228600" algn="l" rtl="0">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1pPr>
            <a:lvl2pPr marL="914400" marR="0" lvl="1" indent="-228600" algn="l" rtl="0">
              <a:spcBef>
                <a:spcPts val="360"/>
              </a:spcBef>
              <a:spcAft>
                <a:spcPts val="0"/>
              </a:spcAft>
              <a:buClr>
                <a:srgbClr val="888888"/>
              </a:buClr>
              <a:buSzPts val="1800"/>
              <a:buFont typeface="Arial"/>
              <a:buNone/>
              <a:defRPr sz="1800" b="0" i="0" u="none" strike="noStrike" cap="none">
                <a:solidFill>
                  <a:srgbClr val="888888"/>
                </a:solidFill>
                <a:latin typeface="Calibri"/>
                <a:ea typeface="Calibri"/>
                <a:cs typeface="Calibri"/>
                <a:sym typeface="Calibri"/>
              </a:defRPr>
            </a:lvl2pPr>
            <a:lvl3pPr marL="1371600" marR="0" lvl="2" indent="-228600" algn="l" rtl="0">
              <a:spcBef>
                <a:spcPts val="320"/>
              </a:spcBef>
              <a:spcAft>
                <a:spcPts val="0"/>
              </a:spcAft>
              <a:buClr>
                <a:srgbClr val="888888"/>
              </a:buClr>
              <a:buSzPts val="1600"/>
              <a:buFont typeface="Arial"/>
              <a:buNone/>
              <a:defRPr sz="1600" b="0" i="0" u="none" strike="noStrike" cap="none">
                <a:solidFill>
                  <a:srgbClr val="888888"/>
                </a:solidFill>
                <a:latin typeface="Calibri"/>
                <a:ea typeface="Calibri"/>
                <a:cs typeface="Calibri"/>
                <a:sym typeface="Calibri"/>
              </a:defRPr>
            </a:lvl3pPr>
            <a:lvl4pPr marL="1828800" marR="0" lvl="3" indent="-228600" algn="l" rtl="0">
              <a:spcBef>
                <a:spcPts val="280"/>
              </a:spcBef>
              <a:spcAft>
                <a:spcPts val="0"/>
              </a:spcAft>
              <a:buClr>
                <a:srgbClr val="888888"/>
              </a:buClr>
              <a:buSzPts val="1400"/>
              <a:buFont typeface="Arial"/>
              <a:buNone/>
              <a:defRPr sz="1400" b="0" i="0" u="none" strike="noStrike" cap="none">
                <a:solidFill>
                  <a:srgbClr val="888888"/>
                </a:solidFill>
                <a:latin typeface="Calibri"/>
                <a:ea typeface="Calibri"/>
                <a:cs typeface="Calibri"/>
                <a:sym typeface="Calibri"/>
              </a:defRPr>
            </a:lvl4pPr>
            <a:lvl5pPr marL="2286000" marR="0" lvl="4" indent="-228600" algn="l" rtl="0">
              <a:spcBef>
                <a:spcPts val="280"/>
              </a:spcBef>
              <a:spcAft>
                <a:spcPts val="0"/>
              </a:spcAft>
              <a:buClr>
                <a:srgbClr val="888888"/>
              </a:buClr>
              <a:buSzPts val="1400"/>
              <a:buFont typeface="Arial"/>
              <a:buNone/>
              <a:defRPr sz="1400" b="0" i="0" u="none" strike="noStrike" cap="none">
                <a:solidFill>
                  <a:srgbClr val="888888"/>
                </a:solidFill>
                <a:latin typeface="Calibri"/>
                <a:ea typeface="Calibri"/>
                <a:cs typeface="Calibri"/>
                <a:sym typeface="Calibri"/>
              </a:defRPr>
            </a:lvl5pPr>
            <a:lvl6pPr marL="2743200" marR="0" lvl="5" indent="-228600" algn="l" rtl="0">
              <a:spcBef>
                <a:spcPts val="280"/>
              </a:spcBef>
              <a:spcAft>
                <a:spcPts val="0"/>
              </a:spcAft>
              <a:buClr>
                <a:srgbClr val="888888"/>
              </a:buClr>
              <a:buSzPts val="1400"/>
              <a:buFont typeface="Arial"/>
              <a:buNone/>
              <a:defRPr sz="1400" b="0" i="0" u="none" strike="noStrike" cap="none">
                <a:solidFill>
                  <a:srgbClr val="888888"/>
                </a:solidFill>
                <a:latin typeface="Calibri"/>
                <a:ea typeface="Calibri"/>
                <a:cs typeface="Calibri"/>
                <a:sym typeface="Calibri"/>
              </a:defRPr>
            </a:lvl6pPr>
            <a:lvl7pPr marL="3200400" marR="0" lvl="6" indent="-228600" algn="l" rtl="0">
              <a:spcBef>
                <a:spcPts val="280"/>
              </a:spcBef>
              <a:spcAft>
                <a:spcPts val="0"/>
              </a:spcAft>
              <a:buClr>
                <a:srgbClr val="888888"/>
              </a:buClr>
              <a:buSzPts val="1400"/>
              <a:buFont typeface="Arial"/>
              <a:buNone/>
              <a:defRPr sz="1400" b="0" i="0" u="none" strike="noStrike" cap="none">
                <a:solidFill>
                  <a:srgbClr val="888888"/>
                </a:solidFill>
                <a:latin typeface="Calibri"/>
                <a:ea typeface="Calibri"/>
                <a:cs typeface="Calibri"/>
                <a:sym typeface="Calibri"/>
              </a:defRPr>
            </a:lvl7pPr>
            <a:lvl8pPr marL="3657600" marR="0" lvl="7" indent="-228600" algn="l" rtl="0">
              <a:spcBef>
                <a:spcPts val="280"/>
              </a:spcBef>
              <a:spcAft>
                <a:spcPts val="0"/>
              </a:spcAft>
              <a:buClr>
                <a:srgbClr val="888888"/>
              </a:buClr>
              <a:buSzPts val="1400"/>
              <a:buFont typeface="Arial"/>
              <a:buNone/>
              <a:defRPr sz="1400" b="0" i="0" u="none" strike="noStrike" cap="none">
                <a:solidFill>
                  <a:srgbClr val="888888"/>
                </a:solidFill>
                <a:latin typeface="Calibri"/>
                <a:ea typeface="Calibri"/>
                <a:cs typeface="Calibri"/>
                <a:sym typeface="Calibri"/>
              </a:defRPr>
            </a:lvl8pPr>
            <a:lvl9pPr marL="4114800" marR="0" lvl="8" indent="-228600" algn="l" rtl="0">
              <a:spcBef>
                <a:spcPts val="280"/>
              </a:spcBef>
              <a:spcAft>
                <a:spcPts val="0"/>
              </a:spcAft>
              <a:buClr>
                <a:srgbClr val="888888"/>
              </a:buClr>
              <a:buSzPts val="1400"/>
              <a:buFont typeface="Arial"/>
              <a:buNone/>
              <a:defRPr sz="1400" b="0" i="0" u="none" strike="noStrike" cap="none">
                <a:solidFill>
                  <a:srgbClr val="888888"/>
                </a:solidFill>
                <a:latin typeface="Calibri"/>
                <a:ea typeface="Calibri"/>
                <a:cs typeface="Calibri"/>
                <a:sym typeface="Calibri"/>
              </a:defRPr>
            </a:lvl9pPr>
          </a:lstStyle>
          <a:p>
            <a:endParaRPr/>
          </a:p>
        </p:txBody>
      </p:sp>
      <p:sp>
        <p:nvSpPr>
          <p:cNvPr id="75" name="Google Shape;75;p11"/>
          <p:cNvSpPr txBox="1">
            <a:spLocks noGrp="1"/>
          </p:cNvSpPr>
          <p:nvPr>
            <p:ph type="dt" idx="10"/>
          </p:nvPr>
        </p:nvSpPr>
        <p:spPr>
          <a:xfrm>
            <a:off x="457200" y="6356350"/>
            <a:ext cx="2133600" cy="365125"/>
          </a:xfrm>
          <a:prstGeom prst="rect">
            <a:avLst/>
          </a:prstGeom>
          <a:noFill/>
          <a:ln>
            <a:noFill/>
          </a:ln>
        </p:spPr>
        <p:txBody>
          <a:bodyPr spcFirstLastPara="1" wrap="square" lIns="91425" tIns="91425" rIns="91425" bIns="91425" anchor="ctr" anchorCtr="0"/>
          <a:lstStyle>
            <a:lvl1pPr marR="0" lvl="0" algn="l" rtl="0">
              <a:lnSpc>
                <a:spcPct val="100000"/>
              </a:lnSpc>
              <a:spcBef>
                <a:spcPts val="0"/>
              </a:spcBef>
              <a:spcAft>
                <a:spcPts val="0"/>
              </a:spcAft>
              <a:buSzPts val="1400"/>
              <a:buNone/>
              <a:defRPr sz="1200" b="0" i="0" u="none">
                <a:solidFill>
                  <a:srgbClr val="898989"/>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76" name="Google Shape;76;p11"/>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lstStyle>
            <a:lvl1pPr marR="0" lvl="0" algn="l" rtl="0">
              <a:lnSpc>
                <a:spcPct val="100000"/>
              </a:lnSpc>
              <a:spcBef>
                <a:spcPts val="0"/>
              </a:spcBef>
              <a:spcAft>
                <a:spcPts val="0"/>
              </a:spcAft>
              <a:buSzPts val="1400"/>
              <a:buNone/>
              <a:defRPr sz="1800" b="0" i="0" u="none">
                <a:solidFill>
                  <a:schemeClr val="dk1"/>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77" name="Google Shape;77;p1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1pPr>
            <a:lvl2pPr marL="0" marR="0" lvl="1"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2pPr>
            <a:lvl3pPr marL="0" marR="0" lvl="2"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3pPr>
            <a:lvl4pPr marL="0" marR="0" lvl="3"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4pPr>
            <a:lvl5pPr marL="0" marR="0" lvl="4"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5pPr>
            <a:lvl6pPr marL="0" marR="0" lvl="5"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6pPr>
            <a:lvl7pPr marL="0" marR="0" lvl="6"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7pPr>
            <a:lvl8pPr marL="0" marR="0" lvl="7"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8pPr>
            <a:lvl9pPr marL="0" marR="0" lvl="8" indent="0" algn="r" rtl="0">
              <a:lnSpc>
                <a:spcPct val="100000"/>
              </a:lnSpc>
              <a:spcBef>
                <a:spcPts val="0"/>
              </a:spcBef>
              <a:spcAft>
                <a:spcPts val="0"/>
              </a:spcAft>
              <a:buClr>
                <a:srgbClr val="898989"/>
              </a:buClr>
              <a:buSzPts val="1200"/>
              <a:buFont typeface="Calibri"/>
              <a:buNone/>
              <a:defRPr sz="1200" b="0" i="0" u="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‹N›</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457200" y="274637"/>
            <a:ext cx="8229600" cy="1143000"/>
          </a:xfrm>
          <a:prstGeom prst="rect">
            <a:avLst/>
          </a:prstGeom>
          <a:noFill/>
          <a:ln>
            <a:noFill/>
          </a:ln>
        </p:spPr>
        <p:txBody>
          <a:bodyPr spcFirstLastPara="1" wrap="square" lIns="91425" tIns="91425" rIns="91425" bIns="91425" anchor="ctr" anchorCtr="0"/>
          <a:lstStyle>
            <a:lvl1pPr marR="0" lvl="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1pPr>
            <a:lvl2pPr marR="0" lvl="1"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2pPr>
            <a:lvl3pPr marR="0" lvl="2"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3pPr>
            <a:lvl4pPr marR="0" lvl="3"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4pPr>
            <a:lvl5pPr marR="0" lvl="4"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5pPr>
            <a:lvl6pPr marR="0" lvl="5"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6pPr>
            <a:lvl7pPr marR="0" lvl="6"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7pPr>
            <a:lvl8pPr marR="0" lvl="7"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8pPr>
            <a:lvl9pPr marR="0" lvl="8"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9pPr>
          </a:lstStyle>
          <a:p>
            <a:endParaRPr/>
          </a:p>
        </p:txBody>
      </p:sp>
      <p:sp>
        <p:nvSpPr>
          <p:cNvPr id="11" name="Google Shape;11;p1"/>
          <p:cNvSpPr txBox="1">
            <a:spLocks noGrp="1"/>
          </p:cNvSpPr>
          <p:nvPr>
            <p:ph type="body" idx="1"/>
          </p:nvPr>
        </p:nvSpPr>
        <p:spPr>
          <a:xfrm>
            <a:off x="457200" y="1600200"/>
            <a:ext cx="8229600" cy="4525962"/>
          </a:xfrm>
          <a:prstGeom prst="rect">
            <a:avLst/>
          </a:prstGeom>
          <a:noFill/>
          <a:ln>
            <a:noFill/>
          </a:ln>
        </p:spPr>
        <p:txBody>
          <a:bodyPr spcFirstLastPara="1" wrap="square" lIns="91425" tIns="91425" rIns="91425" bIns="91425" anchor="t" anchorCtr="0"/>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dt" idx="10"/>
          </p:nvPr>
        </p:nvSpPr>
        <p:spPr>
          <a:xfrm>
            <a:off x="457200" y="6356350"/>
            <a:ext cx="2133600" cy="365125"/>
          </a:xfrm>
          <a:prstGeom prst="rect">
            <a:avLst/>
          </a:prstGeom>
          <a:noFill/>
          <a:ln>
            <a:noFill/>
          </a:ln>
        </p:spPr>
        <p:txBody>
          <a:bodyPr spcFirstLastPara="1" wrap="square" lIns="91425" tIns="91425" rIns="91425" bIns="91425" anchor="ctr" anchorCtr="0"/>
          <a:lstStyle>
            <a:lvl1pPr marR="0" lvl="0" algn="l" rtl="0">
              <a:lnSpc>
                <a:spcPct val="100000"/>
              </a:lnSpc>
              <a:spcBef>
                <a:spcPts val="0"/>
              </a:spcBef>
              <a:spcAft>
                <a:spcPts val="0"/>
              </a:spcAft>
              <a:buSzPts val="1400"/>
              <a:buNone/>
              <a:defRPr sz="1200" b="0" i="0" u="none" strike="noStrike" cap="none">
                <a:solidFill>
                  <a:srgbClr val="898989"/>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1"/>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lstStyle>
            <a:lvl1pPr marR="0" lvl="0"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1pPr>
            <a:lvl2pPr marL="0" marR="0" lvl="1"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2pPr>
            <a:lvl3pPr marL="0" marR="0" lvl="2"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3pPr>
            <a:lvl4pPr marL="0" marR="0" lvl="3"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4pPr>
            <a:lvl5pPr marL="0" marR="0" lvl="4"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5pPr>
            <a:lvl6pPr marL="0" marR="0" lvl="5"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6pPr>
            <a:lvl7pPr marL="0" marR="0" lvl="6"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7pPr>
            <a:lvl8pPr marL="0" marR="0" lvl="7"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8pPr>
            <a:lvl9pPr marL="0" marR="0" lvl="8"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‹N›</a:t>
            </a:fld>
            <a:endParaRPr sz="1400">
              <a:solidFill>
                <a:srgbClr val="000000"/>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4" r:id="rId6"/>
    <p:sldLayoutId id="2147483655" r:id="rId7"/>
    <p:sldLayoutId id="2147483656" r:id="rId8"/>
    <p:sldLayoutId id="2147483657" r:id="rId9"/>
    <p:sldLayoutId id="2147483658"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mailto:pietro.manzella@adapt.it"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hyperlink" Target="mailto:lorenzo.pelusi@adapt.it"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1" name="Google Shape;101;p14"/>
          <p:cNvSpPr txBox="1"/>
          <p:nvPr/>
        </p:nvSpPr>
        <p:spPr>
          <a:xfrm>
            <a:off x="0" y="301625"/>
            <a:ext cx="6409766" cy="509588"/>
          </a:xfrm>
          <a:prstGeom prst="rect">
            <a:avLst/>
          </a:prstGeom>
          <a:solidFill>
            <a:srgbClr val="CC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Calibri"/>
              <a:ea typeface="Calibri"/>
              <a:cs typeface="Calibri"/>
              <a:sym typeface="Calibri"/>
            </a:endParaRPr>
          </a:p>
        </p:txBody>
      </p:sp>
      <p:pic>
        <p:nvPicPr>
          <p:cNvPr id="102" name="Google Shape;102;p14" descr="ADAPT.png"/>
          <p:cNvPicPr preferRelativeResize="0"/>
          <p:nvPr/>
        </p:nvPicPr>
        <p:blipFill rotWithShape="1">
          <a:blip r:embed="rId3">
            <a:alphaModFix/>
          </a:blip>
          <a:srcRect/>
          <a:stretch/>
        </p:blipFill>
        <p:spPr>
          <a:xfrm>
            <a:off x="6618008" y="301625"/>
            <a:ext cx="1631950" cy="509588"/>
          </a:xfrm>
          <a:prstGeom prst="rect">
            <a:avLst/>
          </a:prstGeom>
          <a:noFill/>
          <a:ln>
            <a:noFill/>
          </a:ln>
        </p:spPr>
      </p:pic>
      <p:sp>
        <p:nvSpPr>
          <p:cNvPr id="103" name="Google Shape;103;p14"/>
          <p:cNvSpPr txBox="1"/>
          <p:nvPr/>
        </p:nvSpPr>
        <p:spPr>
          <a:xfrm flipH="1">
            <a:off x="8382000" y="301625"/>
            <a:ext cx="762000" cy="509588"/>
          </a:xfrm>
          <a:prstGeom prst="rect">
            <a:avLst/>
          </a:prstGeom>
          <a:solidFill>
            <a:srgbClr val="CC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Calibri"/>
              <a:ea typeface="Calibri"/>
              <a:cs typeface="Calibri"/>
              <a:sym typeface="Calibri"/>
            </a:endParaRPr>
          </a:p>
        </p:txBody>
      </p:sp>
      <p:sp>
        <p:nvSpPr>
          <p:cNvPr id="104" name="Google Shape;104;p14"/>
          <p:cNvSpPr txBox="1"/>
          <p:nvPr/>
        </p:nvSpPr>
        <p:spPr>
          <a:xfrm>
            <a:off x="0" y="859516"/>
            <a:ext cx="9144000" cy="678338"/>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dk1"/>
              </a:buClr>
              <a:buSzPts val="1100"/>
              <a:buFont typeface="Arial"/>
              <a:buNone/>
            </a:pPr>
            <a:r>
              <a:rPr lang="en-US" sz="2000" b="1" baseline="30000" dirty="0" smtClean="0">
                <a:solidFill>
                  <a:srgbClr val="1E2F48"/>
                </a:solidFill>
                <a:latin typeface="Helvetica Neue"/>
                <a:ea typeface="Helvetica Neue"/>
                <a:cs typeface="Helvetica Neue"/>
                <a:sym typeface="Helvetica Neue"/>
              </a:rPr>
              <a:t>Association for</a:t>
            </a:r>
            <a:r>
              <a:rPr lang="en-US" sz="2000" b="1" dirty="0" smtClean="0">
                <a:solidFill>
                  <a:srgbClr val="1E2F48"/>
                </a:solidFill>
                <a:latin typeface="Helvetica Neue"/>
                <a:ea typeface="Helvetica Neue"/>
                <a:cs typeface="Helvetica Neue"/>
                <a:sym typeface="Helvetica Neue"/>
              </a:rPr>
              <a:t> </a:t>
            </a:r>
            <a:r>
              <a:rPr lang="en-US" sz="2000" b="1" baseline="30000" dirty="0" smtClean="0">
                <a:solidFill>
                  <a:srgbClr val="1E2F48"/>
                </a:solidFill>
                <a:latin typeface="Helvetica Neue"/>
                <a:ea typeface="Helvetica Neue"/>
                <a:cs typeface="Helvetica Neue"/>
                <a:sym typeface="Helvetica Neue"/>
              </a:rPr>
              <a:t>International </a:t>
            </a:r>
            <a:r>
              <a:rPr lang="en-US" sz="2000" b="1" baseline="30000" dirty="0">
                <a:solidFill>
                  <a:srgbClr val="1E2F48"/>
                </a:solidFill>
                <a:latin typeface="Helvetica Neue"/>
                <a:ea typeface="Helvetica Neue"/>
                <a:cs typeface="Helvetica Neue"/>
                <a:sym typeface="Helvetica Neue"/>
              </a:rPr>
              <a:t>and Comparative </a:t>
            </a:r>
            <a:r>
              <a:rPr lang="en-US" sz="2000" b="1" baseline="30000" dirty="0" smtClean="0">
                <a:solidFill>
                  <a:srgbClr val="1E2F48"/>
                </a:solidFill>
                <a:latin typeface="Helvetica Neue"/>
                <a:ea typeface="Helvetica Neue"/>
                <a:cs typeface="Helvetica Neue"/>
                <a:sym typeface="Helvetica Neue"/>
              </a:rPr>
              <a:t>Studies in the field of </a:t>
            </a:r>
            <a:r>
              <a:rPr lang="en-US" sz="2000" b="1" baseline="30000" dirty="0" err="1">
                <a:solidFill>
                  <a:srgbClr val="1E2F48"/>
                </a:solidFill>
                <a:latin typeface="Helvetica Neue"/>
                <a:ea typeface="Helvetica Neue"/>
                <a:cs typeface="Helvetica Neue"/>
                <a:sym typeface="Helvetica Neue"/>
              </a:rPr>
              <a:t>Labour</a:t>
            </a:r>
            <a:r>
              <a:rPr lang="en-US" sz="2000" b="1" baseline="30000" dirty="0">
                <a:solidFill>
                  <a:srgbClr val="1E2F48"/>
                </a:solidFill>
                <a:latin typeface="Helvetica Neue"/>
                <a:ea typeface="Helvetica Neue"/>
                <a:cs typeface="Helvetica Neue"/>
                <a:sym typeface="Helvetica Neue"/>
              </a:rPr>
              <a:t> Law and Industrial Relations </a:t>
            </a:r>
            <a:endParaRPr sz="2000" b="1" baseline="30000" dirty="0">
              <a:solidFill>
                <a:srgbClr val="1E2F48"/>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chemeClr val="dk1"/>
              </a:buClr>
              <a:buSzPts val="1100"/>
              <a:buFont typeface="Arial"/>
              <a:buNone/>
            </a:pPr>
            <a:endParaRPr sz="2000" b="1" baseline="30000" dirty="0">
              <a:solidFill>
                <a:srgbClr val="1E2F48"/>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CC0000"/>
              </a:buClr>
              <a:buSzPts val="1600"/>
              <a:buFont typeface="Helvetica Neue"/>
              <a:buNone/>
            </a:pPr>
            <a:endParaRPr sz="2000" b="1" baseline="30000" dirty="0">
              <a:solidFill>
                <a:srgbClr val="1E2F48"/>
              </a:solidFill>
              <a:latin typeface="Helvetica Neue"/>
              <a:ea typeface="Helvetica Neue"/>
              <a:cs typeface="Helvetica Neue"/>
              <a:sym typeface="Helvetica Neue"/>
            </a:endParaRPr>
          </a:p>
        </p:txBody>
      </p:sp>
      <p:sp>
        <p:nvSpPr>
          <p:cNvPr id="105" name="Google Shape;105;p14"/>
          <p:cNvSpPr txBox="1">
            <a:spLocks noGrp="1"/>
          </p:cNvSpPr>
          <p:nvPr>
            <p:ph type="subTitle" idx="1"/>
          </p:nvPr>
        </p:nvSpPr>
        <p:spPr>
          <a:xfrm>
            <a:off x="2598737" y="10218737"/>
            <a:ext cx="6400800" cy="17526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Clr>
                <a:srgbClr val="888888"/>
              </a:buClr>
              <a:buSzPts val="3200"/>
              <a:buFont typeface="Arial"/>
              <a:buNone/>
            </a:pPr>
            <a:endParaRPr sz="3200" b="0" i="0" u="none" strike="noStrike" cap="none">
              <a:solidFill>
                <a:srgbClr val="888888"/>
              </a:solidFill>
              <a:latin typeface="Calibri"/>
              <a:ea typeface="Calibri"/>
              <a:cs typeface="Calibri"/>
              <a:sym typeface="Calibri"/>
            </a:endParaRPr>
          </a:p>
        </p:txBody>
      </p:sp>
      <p:sp>
        <p:nvSpPr>
          <p:cNvPr id="8" name="Rectangle 2"/>
          <p:cNvSpPr>
            <a:spLocks noGrp="1" noChangeArrowheads="1"/>
          </p:cNvSpPr>
          <p:nvPr>
            <p:ph type="ctrTitle"/>
          </p:nvPr>
        </p:nvSpPr>
        <p:spPr>
          <a:xfrm>
            <a:off x="574969" y="1277215"/>
            <a:ext cx="7772400" cy="2837585"/>
          </a:xfrm>
        </p:spPr>
        <p:txBody>
          <a:bodyPr wrap="none" lIns="288000" tIns="0" rIns="0" bIns="0" anchor="t"/>
          <a:lstStyle/>
          <a:p>
            <a:pPr>
              <a:lnSpc>
                <a:spcPct val="115000"/>
              </a:lnSpc>
              <a:spcAft>
                <a:spcPts val="1000"/>
              </a:spcAft>
            </a:pPr>
            <a:r>
              <a:rPr lang="en-GB" sz="2600" kern="1200" dirty="0" smtClean="0">
                <a:solidFill>
                  <a:srgbClr val="1E2F48"/>
                </a:solidFill>
                <a:latin typeface="+mj-lt"/>
                <a:ea typeface="ＭＳ Ｐゴシック" panose="020B0600070205080204" pitchFamily="34" charset="-128"/>
                <a:cs typeface="+mn-cs"/>
              </a:rPr>
              <a:t>Changes </a:t>
            </a:r>
            <a:r>
              <a:rPr lang="en-GB" sz="2600" kern="1200" dirty="0">
                <a:solidFill>
                  <a:srgbClr val="1E2F48"/>
                </a:solidFill>
                <a:latin typeface="+mj-lt"/>
                <a:ea typeface="ＭＳ Ｐゴシック" panose="020B0600070205080204" pitchFamily="34" charset="-128"/>
                <a:cs typeface="+mn-cs"/>
              </a:rPr>
              <a:t>in the </a:t>
            </a:r>
            <a:r>
              <a:rPr lang="en-GB" sz="2600" kern="1200" dirty="0" smtClean="0">
                <a:solidFill>
                  <a:srgbClr val="1E2F48"/>
                </a:solidFill>
                <a:latin typeface="+mj-lt"/>
                <a:ea typeface="ＭＳ Ｐゴシック" panose="020B0600070205080204" pitchFamily="34" charset="-128"/>
                <a:cs typeface="+mn-cs"/>
              </a:rPr>
              <a:t>Financial </a:t>
            </a:r>
            <a:r>
              <a:rPr lang="en-GB" sz="2600" kern="1200" dirty="0">
                <a:solidFill>
                  <a:srgbClr val="1E2F48"/>
                </a:solidFill>
                <a:latin typeface="+mj-lt"/>
                <a:ea typeface="ＭＳ Ｐゴシック" panose="020B0600070205080204" pitchFamily="34" charset="-128"/>
                <a:cs typeface="+mn-cs"/>
              </a:rPr>
              <a:t>Labour Market: </a:t>
            </a:r>
            <a:r>
              <a:rPr lang="en-GB" sz="2600" kern="1200" dirty="0" smtClean="0">
                <a:solidFill>
                  <a:srgbClr val="1E2F48"/>
                </a:solidFill>
                <a:latin typeface="+mj-lt"/>
                <a:ea typeface="ＭＳ Ｐゴシック" panose="020B0600070205080204" pitchFamily="34" charset="-128"/>
                <a:cs typeface="+mn-cs"/>
              </a:rPr>
              <a:t/>
            </a:r>
            <a:br>
              <a:rPr lang="en-GB" sz="2600" kern="1200" dirty="0" smtClean="0">
                <a:solidFill>
                  <a:srgbClr val="1E2F48"/>
                </a:solidFill>
                <a:latin typeface="+mj-lt"/>
                <a:ea typeface="ＭＳ Ｐゴシック" panose="020B0600070205080204" pitchFamily="34" charset="-128"/>
                <a:cs typeface="+mn-cs"/>
              </a:rPr>
            </a:br>
            <a:r>
              <a:rPr lang="en-GB" sz="2600" kern="1200" dirty="0" smtClean="0">
                <a:solidFill>
                  <a:srgbClr val="1E2F48"/>
                </a:solidFill>
                <a:latin typeface="+mj-lt"/>
                <a:ea typeface="ＭＳ Ｐゴシック" panose="020B0600070205080204" pitchFamily="34" charset="-128"/>
                <a:cs typeface="+mn-cs"/>
              </a:rPr>
              <a:t>The Impact </a:t>
            </a:r>
            <a:r>
              <a:rPr lang="en-GB" sz="2600" kern="1200" dirty="0">
                <a:solidFill>
                  <a:srgbClr val="1E2F48"/>
                </a:solidFill>
                <a:latin typeface="+mj-lt"/>
                <a:ea typeface="ＭＳ Ｐゴシック" panose="020B0600070205080204" pitchFamily="34" charset="-128"/>
                <a:cs typeface="+mn-cs"/>
              </a:rPr>
              <a:t>of Directive 2014/65 (MiFID II) </a:t>
            </a:r>
            <a:r>
              <a:rPr lang="en-GB" sz="2600" kern="1200" dirty="0" smtClean="0">
                <a:solidFill>
                  <a:srgbClr val="1E2F48"/>
                </a:solidFill>
                <a:latin typeface="+mj-lt"/>
                <a:ea typeface="ＭＳ Ｐゴシック" panose="020B0600070205080204" pitchFamily="34" charset="-128"/>
                <a:cs typeface="+mn-cs"/>
              </a:rPr>
              <a:t/>
            </a:r>
            <a:br>
              <a:rPr lang="en-GB" sz="2600" kern="1200" dirty="0" smtClean="0">
                <a:solidFill>
                  <a:srgbClr val="1E2F48"/>
                </a:solidFill>
                <a:latin typeface="+mj-lt"/>
                <a:ea typeface="ＭＳ Ｐゴシック" panose="020B0600070205080204" pitchFamily="34" charset="-128"/>
                <a:cs typeface="+mn-cs"/>
              </a:rPr>
            </a:br>
            <a:r>
              <a:rPr lang="en-GB" sz="2600" kern="1200" dirty="0" smtClean="0">
                <a:solidFill>
                  <a:srgbClr val="1E2F48"/>
                </a:solidFill>
                <a:latin typeface="+mj-lt"/>
                <a:ea typeface="ＭＳ Ｐゴシック" panose="020B0600070205080204" pitchFamily="34" charset="-128"/>
                <a:cs typeface="+mn-cs"/>
              </a:rPr>
              <a:t>and Digitalization - VS/2019/0097</a:t>
            </a:r>
            <a:r>
              <a:rPr lang="en-GB" sz="2600" b="1" kern="1200" dirty="0" smtClean="0">
                <a:solidFill>
                  <a:srgbClr val="1E2F48"/>
                </a:solidFill>
                <a:latin typeface="+mj-lt"/>
                <a:ea typeface="ＭＳ Ｐゴシック" panose="020B0600070205080204" pitchFamily="34" charset="-128"/>
                <a:cs typeface="+mn-cs"/>
              </a:rPr>
              <a:t/>
            </a:r>
            <a:br>
              <a:rPr lang="en-GB" sz="2600" b="1" kern="1200" dirty="0" smtClean="0">
                <a:solidFill>
                  <a:srgbClr val="1E2F48"/>
                </a:solidFill>
                <a:latin typeface="+mj-lt"/>
                <a:ea typeface="ＭＳ Ｐゴシック" panose="020B0600070205080204" pitchFamily="34" charset="-128"/>
                <a:cs typeface="+mn-cs"/>
              </a:rPr>
            </a:br>
            <a:r>
              <a:rPr lang="it-IT" sz="2600" dirty="0" smtClean="0">
                <a:latin typeface="+mj-lt"/>
                <a:ea typeface="Calibri" panose="020F0502020204030204" pitchFamily="34" charset="0"/>
                <a:cs typeface="Times New Roman" panose="02020603050405020304" pitchFamily="18" charset="0"/>
              </a:rPr>
              <a:t/>
            </a:r>
            <a:br>
              <a:rPr lang="it-IT" sz="2600" dirty="0" smtClean="0">
                <a:latin typeface="+mj-lt"/>
                <a:ea typeface="Calibri" panose="020F0502020204030204" pitchFamily="34" charset="0"/>
                <a:cs typeface="Times New Roman" panose="02020603050405020304" pitchFamily="18" charset="0"/>
              </a:rPr>
            </a:br>
            <a:r>
              <a:rPr lang="it-IT" sz="2600" b="1" u="sng" kern="1200" dirty="0">
                <a:solidFill>
                  <a:srgbClr val="1E2F48"/>
                </a:solidFill>
                <a:latin typeface="+mj-lt"/>
                <a:ea typeface="ＭＳ Ｐゴシック" panose="020B0600070205080204" pitchFamily="34" charset="-128"/>
                <a:cs typeface="+mn-cs"/>
              </a:rPr>
              <a:t>The </a:t>
            </a:r>
            <a:r>
              <a:rPr lang="it-IT" sz="2600" b="1" u="sng" kern="1200" dirty="0" err="1">
                <a:solidFill>
                  <a:srgbClr val="1E2F48"/>
                </a:solidFill>
                <a:latin typeface="+mj-lt"/>
                <a:ea typeface="ＭＳ Ｐゴシック" panose="020B0600070205080204" pitchFamily="34" charset="-128"/>
                <a:cs typeface="+mn-cs"/>
              </a:rPr>
              <a:t>impacts</a:t>
            </a:r>
            <a:r>
              <a:rPr lang="it-IT" sz="2600" b="1" u="sng" kern="1200" dirty="0">
                <a:solidFill>
                  <a:srgbClr val="1E2F48"/>
                </a:solidFill>
                <a:latin typeface="+mj-lt"/>
                <a:ea typeface="ＭＳ Ｐゴシック" panose="020B0600070205080204" pitchFamily="34" charset="-128"/>
                <a:cs typeface="+mn-cs"/>
              </a:rPr>
              <a:t> of the </a:t>
            </a:r>
            <a:r>
              <a:rPr lang="it-IT" sz="2600" b="1" u="sng" kern="1200" dirty="0" err="1">
                <a:solidFill>
                  <a:srgbClr val="1E2F48"/>
                </a:solidFill>
                <a:latin typeface="+mj-lt"/>
                <a:ea typeface="ＭＳ Ｐゴシック" panose="020B0600070205080204" pitchFamily="34" charset="-128"/>
                <a:cs typeface="+mn-cs"/>
              </a:rPr>
              <a:t>transformation</a:t>
            </a:r>
            <a:r>
              <a:rPr lang="it-IT" sz="2600" b="1" u="sng" kern="1200" dirty="0">
                <a:solidFill>
                  <a:srgbClr val="1E2F48"/>
                </a:solidFill>
                <a:latin typeface="+mj-lt"/>
                <a:ea typeface="ＭＳ Ｐゴシック" panose="020B0600070205080204" pitchFamily="34" charset="-128"/>
                <a:cs typeface="+mn-cs"/>
              </a:rPr>
              <a:t> </a:t>
            </a:r>
            <a:r>
              <a:rPr lang="it-IT" sz="2600" b="1" u="sng" kern="1200" dirty="0" err="1" smtClean="0">
                <a:solidFill>
                  <a:srgbClr val="1E2F48"/>
                </a:solidFill>
                <a:latin typeface="+mj-lt"/>
                <a:ea typeface="ＭＳ Ｐゴシック" panose="020B0600070205080204" pitchFamily="34" charset="-128"/>
                <a:cs typeface="+mn-cs"/>
              </a:rPr>
              <a:t>ongoing</a:t>
            </a:r>
            <a:r>
              <a:rPr lang="it-IT" sz="2600" b="1" u="sng" kern="1200" dirty="0" smtClean="0">
                <a:solidFill>
                  <a:srgbClr val="1E2F48"/>
                </a:solidFill>
                <a:latin typeface="+mj-lt"/>
                <a:ea typeface="ＭＳ Ｐゴシック" panose="020B0600070205080204" pitchFamily="34" charset="-128"/>
                <a:cs typeface="+mn-cs"/>
              </a:rPr>
              <a:t> </a:t>
            </a:r>
            <a:br>
              <a:rPr lang="it-IT" sz="2600" b="1" u="sng" kern="1200" dirty="0" smtClean="0">
                <a:solidFill>
                  <a:srgbClr val="1E2F48"/>
                </a:solidFill>
                <a:latin typeface="+mj-lt"/>
                <a:ea typeface="ＭＳ Ｐゴシック" panose="020B0600070205080204" pitchFamily="34" charset="-128"/>
                <a:cs typeface="+mn-cs"/>
              </a:rPr>
            </a:br>
            <a:r>
              <a:rPr lang="it-IT" sz="2600" b="1" u="sng" kern="1200" dirty="0" smtClean="0">
                <a:solidFill>
                  <a:srgbClr val="1E2F48"/>
                </a:solidFill>
                <a:latin typeface="+mj-lt"/>
                <a:ea typeface="ＭＳ Ｐゴシック" panose="020B0600070205080204" pitchFamily="34" charset="-128"/>
                <a:cs typeface="+mn-cs"/>
              </a:rPr>
              <a:t>on </a:t>
            </a:r>
            <a:r>
              <a:rPr lang="it-IT" sz="2600" b="1" u="sng" kern="1200" dirty="0">
                <a:solidFill>
                  <a:srgbClr val="1E2F48"/>
                </a:solidFill>
                <a:latin typeface="+mj-lt"/>
                <a:ea typeface="ＭＳ Ｐゴシック" panose="020B0600070205080204" pitchFamily="34" charset="-128"/>
                <a:cs typeface="+mn-cs"/>
              </a:rPr>
              <a:t>the </a:t>
            </a:r>
            <a:r>
              <a:rPr lang="it-IT" sz="2600" b="1" u="sng" kern="1200" dirty="0" err="1">
                <a:solidFill>
                  <a:srgbClr val="1E2F48"/>
                </a:solidFill>
                <a:latin typeface="+mj-lt"/>
                <a:ea typeface="ＭＳ Ｐゴシック" panose="020B0600070205080204" pitchFamily="34" charset="-128"/>
                <a:cs typeface="+mn-cs"/>
              </a:rPr>
              <a:t>working</a:t>
            </a:r>
            <a:r>
              <a:rPr lang="it-IT" sz="2600" b="1" u="sng" kern="1200" dirty="0">
                <a:solidFill>
                  <a:srgbClr val="1E2F48"/>
                </a:solidFill>
                <a:latin typeface="+mj-lt"/>
                <a:ea typeface="ＭＳ Ｐゴシック" panose="020B0600070205080204" pitchFamily="34" charset="-128"/>
                <a:cs typeface="+mn-cs"/>
              </a:rPr>
              <a:t> </a:t>
            </a:r>
            <a:r>
              <a:rPr lang="it-IT" sz="2600" b="1" u="sng" kern="1200" dirty="0" err="1">
                <a:solidFill>
                  <a:srgbClr val="1E2F48"/>
                </a:solidFill>
                <a:latin typeface="+mj-lt"/>
                <a:ea typeface="ＭＳ Ｐゴシック" panose="020B0600070205080204" pitchFamily="34" charset="-128"/>
                <a:cs typeface="+mn-cs"/>
              </a:rPr>
              <a:t>conditions</a:t>
            </a:r>
            <a:r>
              <a:rPr lang="it-IT" sz="2600" b="1" u="sng" kern="1200" dirty="0">
                <a:solidFill>
                  <a:srgbClr val="1E2F48"/>
                </a:solidFill>
                <a:latin typeface="+mj-lt"/>
                <a:ea typeface="ＭＳ Ｐゴシック" panose="020B0600070205080204" pitchFamily="34" charset="-128"/>
                <a:cs typeface="+mn-cs"/>
              </a:rPr>
              <a:t> and on the </a:t>
            </a:r>
            <a:r>
              <a:rPr lang="it-IT" sz="2600" b="1" u="sng" kern="1200" dirty="0" err="1">
                <a:solidFill>
                  <a:srgbClr val="1E2F48"/>
                </a:solidFill>
                <a:latin typeface="+mj-lt"/>
                <a:ea typeface="ＭＳ Ｐゴシック" panose="020B0600070205080204" pitchFamily="34" charset="-128"/>
                <a:cs typeface="+mn-cs"/>
              </a:rPr>
              <a:t>employment</a:t>
            </a:r>
            <a:r>
              <a:rPr lang="it-IT" sz="2600" b="1" u="sng" kern="1200" dirty="0">
                <a:solidFill>
                  <a:srgbClr val="1E2F48"/>
                </a:solidFill>
                <a:latin typeface="+mj-lt"/>
                <a:ea typeface="ＭＳ Ｐゴシック" panose="020B0600070205080204" pitchFamily="34" charset="-128"/>
                <a:cs typeface="+mn-cs"/>
              </a:rPr>
              <a:t> </a:t>
            </a:r>
            <a:r>
              <a:rPr lang="it-IT" sz="2600" b="1" u="sng" kern="1200" dirty="0" smtClean="0">
                <a:solidFill>
                  <a:srgbClr val="1E2F48"/>
                </a:solidFill>
                <a:latin typeface="+mj-lt"/>
                <a:ea typeface="ＭＳ Ｐゴシック" panose="020B0600070205080204" pitchFamily="34" charset="-128"/>
                <a:cs typeface="+mn-cs"/>
              </a:rPr>
              <a:t/>
            </a:r>
            <a:br>
              <a:rPr lang="it-IT" sz="2600" b="1" u="sng" kern="1200" dirty="0" smtClean="0">
                <a:solidFill>
                  <a:srgbClr val="1E2F48"/>
                </a:solidFill>
                <a:latin typeface="+mj-lt"/>
                <a:ea typeface="ＭＳ Ｐゴシック" panose="020B0600070205080204" pitchFamily="34" charset="-128"/>
                <a:cs typeface="+mn-cs"/>
              </a:rPr>
            </a:br>
            <a:r>
              <a:rPr lang="it-IT" sz="2600" b="1" u="sng" kern="1200" dirty="0" err="1" smtClean="0">
                <a:solidFill>
                  <a:srgbClr val="1E2F48"/>
                </a:solidFill>
                <a:latin typeface="+mj-lt"/>
                <a:ea typeface="ＭＳ Ｐゴシック" panose="020B0600070205080204" pitchFamily="34" charset="-128"/>
                <a:cs typeface="+mn-cs"/>
              </a:rPr>
              <a:t>relationship</a:t>
            </a:r>
            <a:r>
              <a:rPr lang="it-IT" sz="2600" b="1" u="sng" kern="1200" dirty="0" smtClean="0">
                <a:solidFill>
                  <a:srgbClr val="1E2F48"/>
                </a:solidFill>
                <a:latin typeface="+mj-lt"/>
                <a:ea typeface="ＭＳ Ｐゴシック" panose="020B0600070205080204" pitchFamily="34" charset="-128"/>
                <a:cs typeface="+mn-cs"/>
              </a:rPr>
              <a:t> </a:t>
            </a:r>
            <a:r>
              <a:rPr lang="it-IT" sz="2600" b="1" u="sng" kern="1200" dirty="0">
                <a:solidFill>
                  <a:srgbClr val="1E2F48"/>
                </a:solidFill>
                <a:latin typeface="+mj-lt"/>
                <a:ea typeface="ＭＳ Ｐゴシック" panose="020B0600070205080204" pitchFamily="34" charset="-128"/>
                <a:cs typeface="+mn-cs"/>
              </a:rPr>
              <a:t>in </a:t>
            </a:r>
            <a:r>
              <a:rPr lang="it-IT" sz="2600" b="1" u="sng" kern="1200" dirty="0" err="1">
                <a:solidFill>
                  <a:srgbClr val="1E2F48"/>
                </a:solidFill>
                <a:latin typeface="+mj-lt"/>
                <a:ea typeface="ＭＳ Ｐゴシック" panose="020B0600070205080204" pitchFamily="34" charset="-128"/>
                <a:cs typeface="+mn-cs"/>
              </a:rPr>
              <a:t>financial</a:t>
            </a:r>
            <a:r>
              <a:rPr lang="it-IT" sz="2600" b="1" u="sng" kern="1200" dirty="0">
                <a:solidFill>
                  <a:srgbClr val="1E2F48"/>
                </a:solidFill>
                <a:latin typeface="+mj-lt"/>
                <a:ea typeface="ＭＳ Ｐゴシック" panose="020B0600070205080204" pitchFamily="34" charset="-128"/>
                <a:cs typeface="+mn-cs"/>
              </a:rPr>
              <a:t> </a:t>
            </a:r>
            <a:r>
              <a:rPr lang="it-IT" sz="2600" b="1" u="sng" kern="1200" dirty="0" err="1">
                <a:solidFill>
                  <a:srgbClr val="1E2F48"/>
                </a:solidFill>
                <a:latin typeface="+mj-lt"/>
                <a:ea typeface="ＭＳ Ｐゴシック" panose="020B0600070205080204" pitchFamily="34" charset="-128"/>
                <a:cs typeface="+mn-cs"/>
              </a:rPr>
              <a:t>advisory</a:t>
            </a:r>
            <a:r>
              <a:rPr lang="it-IT" sz="2600" b="1" u="sng" kern="1200" dirty="0">
                <a:solidFill>
                  <a:srgbClr val="1E2F48"/>
                </a:solidFill>
                <a:latin typeface="+mj-lt"/>
                <a:ea typeface="ＭＳ Ｐゴシック" panose="020B0600070205080204" pitchFamily="34" charset="-128"/>
                <a:cs typeface="+mn-cs"/>
              </a:rPr>
              <a:t> </a:t>
            </a:r>
            <a:r>
              <a:rPr lang="it-IT" sz="2600" b="1" u="sng" kern="1200" dirty="0" err="1" smtClean="0">
                <a:solidFill>
                  <a:srgbClr val="1E2F48"/>
                </a:solidFill>
                <a:latin typeface="+mj-lt"/>
                <a:ea typeface="ＭＳ Ｐゴシック" panose="020B0600070205080204" pitchFamily="34" charset="-128"/>
                <a:cs typeface="+mn-cs"/>
              </a:rPr>
              <a:t>services</a:t>
            </a:r>
            <a:r>
              <a:rPr lang="it-IT" sz="2600" b="1" kern="1200" dirty="0" smtClean="0">
                <a:solidFill>
                  <a:srgbClr val="1E2F48"/>
                </a:solidFill>
                <a:latin typeface="+mj-lt"/>
                <a:ea typeface="ＭＳ Ｐゴシック" panose="020B0600070205080204" pitchFamily="34" charset="-128"/>
                <a:cs typeface="+mn-cs"/>
              </a:rPr>
              <a:t/>
            </a:r>
            <a:br>
              <a:rPr lang="it-IT" sz="2600" b="1" kern="1200" dirty="0" smtClean="0">
                <a:solidFill>
                  <a:srgbClr val="1E2F48"/>
                </a:solidFill>
                <a:latin typeface="+mj-lt"/>
                <a:ea typeface="ＭＳ Ｐゴシック" panose="020B0600070205080204" pitchFamily="34" charset="-128"/>
                <a:cs typeface="+mn-cs"/>
              </a:rPr>
            </a:br>
            <a:r>
              <a:rPr lang="it-IT" sz="1600" b="1" kern="1200" dirty="0">
                <a:solidFill>
                  <a:srgbClr val="1E2F48"/>
                </a:solidFill>
                <a:latin typeface="+mj-lt"/>
                <a:ea typeface="ＭＳ Ｐゴシック" panose="020B0600070205080204" pitchFamily="34" charset="-128"/>
                <a:cs typeface="+mn-cs"/>
              </a:rPr>
              <a:t/>
            </a:r>
            <a:br>
              <a:rPr lang="it-IT" sz="1600" b="1" kern="1200" dirty="0">
                <a:solidFill>
                  <a:srgbClr val="1E2F48"/>
                </a:solidFill>
                <a:latin typeface="+mj-lt"/>
                <a:ea typeface="ＭＳ Ｐゴシック" panose="020B0600070205080204" pitchFamily="34" charset="-128"/>
                <a:cs typeface="+mn-cs"/>
              </a:rPr>
            </a:br>
            <a:r>
              <a:rPr lang="en-US" altLang="it-IT" sz="1200" dirty="0" smtClean="0">
                <a:latin typeface="+mj-lt"/>
                <a:ea typeface="ＭＳ Ｐゴシック" panose="020B0600070205080204" pitchFamily="34" charset="-128"/>
              </a:rPr>
              <a:t/>
            </a:r>
            <a:br>
              <a:rPr lang="en-US" altLang="it-IT" sz="1200" dirty="0" smtClean="0">
                <a:latin typeface="+mj-lt"/>
                <a:ea typeface="ＭＳ Ｐゴシック" panose="020B0600070205080204" pitchFamily="34" charset="-128"/>
              </a:rPr>
            </a:br>
            <a:r>
              <a:rPr lang="en-US" altLang="it-IT" sz="2300" kern="1200" dirty="0" smtClean="0">
                <a:solidFill>
                  <a:srgbClr val="1E2F48"/>
                </a:solidFill>
                <a:latin typeface="+mn-lt"/>
                <a:ea typeface="ＭＳ Ｐゴシック" panose="020B0600070205080204" pitchFamily="34" charset="-128"/>
                <a:cs typeface="+mn-cs"/>
              </a:rPr>
              <a:t>Lorenzo Maria </a:t>
            </a:r>
            <a:r>
              <a:rPr lang="en-US" altLang="it-IT" sz="2300" kern="1200" dirty="0" err="1" smtClean="0">
                <a:solidFill>
                  <a:srgbClr val="1E2F48"/>
                </a:solidFill>
                <a:latin typeface="+mn-lt"/>
                <a:ea typeface="ＭＳ Ｐゴシック" panose="020B0600070205080204" pitchFamily="34" charset="-128"/>
                <a:cs typeface="+mn-cs"/>
              </a:rPr>
              <a:t>Pelusi</a:t>
            </a:r>
            <a:r>
              <a:rPr lang="en-US" altLang="it-IT" sz="2300" kern="1200" dirty="0" smtClean="0">
                <a:solidFill>
                  <a:srgbClr val="1E2F48"/>
                </a:solidFill>
                <a:latin typeface="+mn-lt"/>
                <a:ea typeface="ＭＳ Ｐゴシック" panose="020B0600070205080204" pitchFamily="34" charset="-128"/>
                <a:cs typeface="+mn-cs"/>
              </a:rPr>
              <a:t/>
            </a:r>
            <a:br>
              <a:rPr lang="en-US" altLang="it-IT" sz="2300" kern="1200" dirty="0" smtClean="0">
                <a:solidFill>
                  <a:srgbClr val="1E2F48"/>
                </a:solidFill>
                <a:latin typeface="+mn-lt"/>
                <a:ea typeface="ＭＳ Ｐゴシック" panose="020B0600070205080204" pitchFamily="34" charset="-128"/>
                <a:cs typeface="+mn-cs"/>
              </a:rPr>
            </a:br>
            <a:r>
              <a:rPr lang="en-US" altLang="it-IT" sz="2300" kern="1200" dirty="0" smtClean="0">
                <a:solidFill>
                  <a:srgbClr val="1E2F48"/>
                </a:solidFill>
                <a:latin typeface="+mn-lt"/>
                <a:ea typeface="ＭＳ Ｐゴシック" panose="020B0600070205080204" pitchFamily="34" charset="-128"/>
                <a:cs typeface="+mn-cs"/>
              </a:rPr>
              <a:t>(ADAPT Senior Research Fellow)</a:t>
            </a:r>
            <a:br>
              <a:rPr lang="en-US" altLang="it-IT" sz="2300" kern="1200" dirty="0" smtClean="0">
                <a:solidFill>
                  <a:srgbClr val="1E2F48"/>
                </a:solidFill>
                <a:latin typeface="+mn-lt"/>
                <a:ea typeface="ＭＳ Ｐゴシック" panose="020B0600070205080204" pitchFamily="34" charset="-128"/>
                <a:cs typeface="+mn-cs"/>
              </a:rPr>
            </a:br>
            <a:r>
              <a:rPr lang="en-US" altLang="it-IT" sz="2300" kern="1200" dirty="0" smtClean="0">
                <a:solidFill>
                  <a:srgbClr val="1E2F48"/>
                </a:solidFill>
                <a:latin typeface="+mn-lt"/>
                <a:ea typeface="ＭＳ Ｐゴシック" panose="020B0600070205080204" pitchFamily="34" charset="-128"/>
                <a:cs typeface="+mn-cs"/>
                <a:hlinkClick r:id="rId4"/>
              </a:rPr>
              <a:t>lorenzo.pelusi@adapt.it</a:t>
            </a:r>
            <a:r>
              <a:rPr lang="en-US" altLang="it-IT" sz="2300" kern="1200" smtClean="0">
                <a:solidFill>
                  <a:srgbClr val="1E2F48"/>
                </a:solidFill>
                <a:latin typeface="+mn-lt"/>
                <a:ea typeface="ＭＳ Ｐゴシック" panose="020B0600070205080204" pitchFamily="34" charset="-128"/>
                <a:cs typeface="+mn-cs"/>
              </a:rPr>
              <a:t/>
            </a:r>
            <a:br>
              <a:rPr lang="en-US" altLang="it-IT" sz="2300" kern="1200" smtClean="0">
                <a:solidFill>
                  <a:srgbClr val="1E2F48"/>
                </a:solidFill>
                <a:latin typeface="+mn-lt"/>
                <a:ea typeface="ＭＳ Ｐゴシック" panose="020B0600070205080204" pitchFamily="34" charset="-128"/>
                <a:cs typeface="+mn-cs"/>
              </a:rPr>
            </a:br>
            <a:endParaRPr lang="en-GB" altLang="it-IT" sz="2300" kern="1200" dirty="0">
              <a:solidFill>
                <a:srgbClr val="1E2F48"/>
              </a:solidFill>
              <a:latin typeface="+mn-lt"/>
              <a:ea typeface="ＭＳ Ｐゴシック" panose="020B0600070205080204" pitchFamily="34" charset="-128"/>
              <a:cs typeface="+mn-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1" name="Google Shape;101;p14"/>
          <p:cNvSpPr txBox="1"/>
          <p:nvPr/>
        </p:nvSpPr>
        <p:spPr>
          <a:xfrm>
            <a:off x="0" y="301625"/>
            <a:ext cx="6409766" cy="509588"/>
          </a:xfrm>
          <a:prstGeom prst="rect">
            <a:avLst/>
          </a:prstGeom>
          <a:solidFill>
            <a:srgbClr val="CC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Calibri"/>
              <a:ea typeface="Calibri"/>
              <a:cs typeface="Calibri"/>
              <a:sym typeface="Calibri"/>
            </a:endParaRPr>
          </a:p>
        </p:txBody>
      </p:sp>
      <p:pic>
        <p:nvPicPr>
          <p:cNvPr id="102" name="Google Shape;102;p14" descr="ADAPT.png"/>
          <p:cNvPicPr preferRelativeResize="0"/>
          <p:nvPr/>
        </p:nvPicPr>
        <p:blipFill rotWithShape="1">
          <a:blip r:embed="rId3">
            <a:alphaModFix/>
          </a:blip>
          <a:srcRect/>
          <a:stretch/>
        </p:blipFill>
        <p:spPr>
          <a:xfrm>
            <a:off x="6618008" y="301625"/>
            <a:ext cx="1631950" cy="509588"/>
          </a:xfrm>
          <a:prstGeom prst="rect">
            <a:avLst/>
          </a:prstGeom>
          <a:noFill/>
          <a:ln>
            <a:noFill/>
          </a:ln>
        </p:spPr>
      </p:pic>
      <p:sp>
        <p:nvSpPr>
          <p:cNvPr id="103" name="Google Shape;103;p14"/>
          <p:cNvSpPr txBox="1"/>
          <p:nvPr/>
        </p:nvSpPr>
        <p:spPr>
          <a:xfrm flipH="1">
            <a:off x="8382000" y="301625"/>
            <a:ext cx="762000" cy="509588"/>
          </a:xfrm>
          <a:prstGeom prst="rect">
            <a:avLst/>
          </a:prstGeom>
          <a:solidFill>
            <a:srgbClr val="CC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Calibri"/>
              <a:ea typeface="Calibri"/>
              <a:cs typeface="Calibri"/>
              <a:sym typeface="Calibri"/>
            </a:endParaRPr>
          </a:p>
        </p:txBody>
      </p:sp>
      <p:sp>
        <p:nvSpPr>
          <p:cNvPr id="104" name="Google Shape;104;p14"/>
          <p:cNvSpPr txBox="1"/>
          <p:nvPr/>
        </p:nvSpPr>
        <p:spPr>
          <a:xfrm>
            <a:off x="96833" y="887226"/>
            <a:ext cx="6447398" cy="30508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100"/>
              <a:buFont typeface="Arial"/>
              <a:buNone/>
            </a:pPr>
            <a:r>
              <a:rPr lang="en-US" sz="2000" b="1" baseline="30000" dirty="0">
                <a:solidFill>
                  <a:srgbClr val="1E2F48"/>
                </a:solidFill>
                <a:latin typeface="Helvetica Neue"/>
                <a:ea typeface="Helvetica Neue"/>
                <a:cs typeface="Helvetica Neue"/>
                <a:sym typeface="Helvetica Neue"/>
              </a:rPr>
              <a:t>International School of Higher Education in </a:t>
            </a:r>
            <a:r>
              <a:rPr lang="en-US" sz="2000" b="1" baseline="30000" dirty="0" err="1">
                <a:solidFill>
                  <a:srgbClr val="1E2F48"/>
                </a:solidFill>
                <a:latin typeface="Helvetica Neue"/>
                <a:ea typeface="Helvetica Neue"/>
                <a:cs typeface="Helvetica Neue"/>
                <a:sym typeface="Helvetica Neue"/>
              </a:rPr>
              <a:t>Labour</a:t>
            </a:r>
            <a:r>
              <a:rPr lang="en-US" sz="2000" b="1" baseline="30000" dirty="0">
                <a:solidFill>
                  <a:srgbClr val="1E2F48"/>
                </a:solidFill>
                <a:latin typeface="Helvetica Neue"/>
                <a:ea typeface="Helvetica Neue"/>
                <a:cs typeface="Helvetica Neue"/>
                <a:sym typeface="Helvetica Neue"/>
              </a:rPr>
              <a:t> and Industrial Relations </a:t>
            </a:r>
            <a:endParaRPr sz="2000" b="1" baseline="30000" dirty="0">
              <a:solidFill>
                <a:srgbClr val="1E2F48"/>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chemeClr val="dk1"/>
              </a:buClr>
              <a:buSzPts val="1100"/>
              <a:buFont typeface="Arial"/>
              <a:buNone/>
            </a:pPr>
            <a:endParaRPr sz="2000" b="1" baseline="30000" dirty="0">
              <a:solidFill>
                <a:srgbClr val="1E2F48"/>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CC0000"/>
              </a:buClr>
              <a:buSzPts val="1600"/>
              <a:buFont typeface="Helvetica Neue"/>
              <a:buNone/>
            </a:pPr>
            <a:endParaRPr sz="2000" b="1" baseline="30000" dirty="0">
              <a:solidFill>
                <a:srgbClr val="1E2F48"/>
              </a:solidFill>
              <a:latin typeface="Helvetica Neue"/>
              <a:ea typeface="Helvetica Neue"/>
              <a:cs typeface="Helvetica Neue"/>
              <a:sym typeface="Helvetica Neue"/>
            </a:endParaRPr>
          </a:p>
        </p:txBody>
      </p:sp>
      <p:sp>
        <p:nvSpPr>
          <p:cNvPr id="105" name="Google Shape;105;p14"/>
          <p:cNvSpPr txBox="1">
            <a:spLocks noGrp="1"/>
          </p:cNvSpPr>
          <p:nvPr>
            <p:ph type="subTitle" idx="1"/>
          </p:nvPr>
        </p:nvSpPr>
        <p:spPr>
          <a:xfrm>
            <a:off x="2598737" y="10218737"/>
            <a:ext cx="6400800" cy="17526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Clr>
                <a:srgbClr val="888888"/>
              </a:buClr>
              <a:buSzPts val="3200"/>
              <a:buFont typeface="Arial"/>
              <a:buNone/>
            </a:pPr>
            <a:endParaRPr sz="3200" b="0" i="0" u="none" strike="noStrike" cap="none">
              <a:solidFill>
                <a:srgbClr val="888888"/>
              </a:solidFill>
              <a:latin typeface="Calibri"/>
              <a:ea typeface="Calibri"/>
              <a:cs typeface="Calibri"/>
              <a:sym typeface="Calibri"/>
            </a:endParaRPr>
          </a:p>
        </p:txBody>
      </p:sp>
      <p:sp>
        <p:nvSpPr>
          <p:cNvPr id="12" name="Rectangle 4"/>
          <p:cNvSpPr>
            <a:spLocks noChangeArrowheads="1"/>
          </p:cNvSpPr>
          <p:nvPr/>
        </p:nvSpPr>
        <p:spPr bwMode="auto">
          <a:xfrm>
            <a:off x="0" y="1260475"/>
            <a:ext cx="9144000" cy="4970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88000" tIns="0" rIns="288000" bIns="0"/>
          <a:lstStyle>
            <a:lvl1pPr eaLnBrk="0" hangingPunct="0">
              <a:defRPr sz="2400">
                <a:solidFill>
                  <a:schemeClr val="tx1"/>
                </a:solidFill>
                <a:latin typeface="Calibri" panose="020F0502020204030204" pitchFamily="34" charset="0"/>
                <a:ea typeface="ＭＳ Ｐゴシック" panose="020B0600070205080204" pitchFamily="34" charset="-128"/>
              </a:defRPr>
            </a:lvl1pPr>
            <a:lvl2pPr marL="37931725" indent="-37474525" eaLnBrk="0" hangingPunct="0">
              <a:defRPr sz="2400">
                <a:solidFill>
                  <a:schemeClr val="tx1"/>
                </a:solidFill>
                <a:latin typeface="Calibri" panose="020F0502020204030204" pitchFamily="34" charset="0"/>
                <a:ea typeface="ＭＳ Ｐゴシック" panose="020B0600070205080204" pitchFamily="34" charset="-128"/>
              </a:defRPr>
            </a:lvl2pPr>
            <a:lvl3pPr eaLnBrk="0" hangingPunct="0">
              <a:defRPr sz="2400">
                <a:solidFill>
                  <a:schemeClr val="tx1"/>
                </a:solidFill>
                <a:latin typeface="Calibri" panose="020F0502020204030204" pitchFamily="34" charset="0"/>
                <a:ea typeface="ＭＳ Ｐゴシック" panose="020B0600070205080204" pitchFamily="34" charset="-128"/>
              </a:defRPr>
            </a:lvl3pPr>
            <a:lvl4pPr eaLnBrk="0" hangingPunct="0">
              <a:defRPr sz="2400">
                <a:solidFill>
                  <a:schemeClr val="tx1"/>
                </a:solidFill>
                <a:latin typeface="Calibri" panose="020F0502020204030204" pitchFamily="34" charset="0"/>
                <a:ea typeface="ＭＳ Ｐゴシック" panose="020B0600070205080204" pitchFamily="34" charset="-128"/>
              </a:defRPr>
            </a:lvl4pPr>
            <a:lvl5pPr eaLnBrk="0" hangingPunct="0">
              <a:defRPr sz="2400">
                <a:solidFill>
                  <a:schemeClr val="tx1"/>
                </a:solidFill>
                <a:latin typeface="Calibri" panose="020F050202020403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9pPr>
          </a:lstStyle>
          <a:p>
            <a:pPr algn="ctr" eaLnBrk="1" hangingPunct="1">
              <a:defRPr/>
            </a:pPr>
            <a:r>
              <a:rPr lang="en-GB" altLang="it-IT" b="1" dirty="0">
                <a:solidFill>
                  <a:srgbClr val="1E2F48"/>
                </a:solidFill>
                <a:latin typeface="Arial" panose="020B0604020202020204" pitchFamily="34" charset="0"/>
              </a:rPr>
              <a:t>Differences between </a:t>
            </a:r>
            <a:r>
              <a:rPr lang="en-GB" altLang="it-IT" b="1" dirty="0" err="1" smtClean="0">
                <a:solidFill>
                  <a:srgbClr val="1E2F48"/>
                </a:solidFill>
                <a:latin typeface="Arial" panose="020B0604020202020204" pitchFamily="34" charset="0"/>
              </a:rPr>
              <a:t>smartworking</a:t>
            </a:r>
            <a:r>
              <a:rPr lang="en-GB" altLang="it-IT" b="1" dirty="0" smtClean="0">
                <a:solidFill>
                  <a:srgbClr val="1E2F48"/>
                </a:solidFill>
                <a:latin typeface="Arial" panose="020B0604020202020204" pitchFamily="34" charset="0"/>
              </a:rPr>
              <a:t> </a:t>
            </a:r>
            <a:r>
              <a:rPr lang="en-GB" altLang="it-IT" b="1" dirty="0">
                <a:solidFill>
                  <a:srgbClr val="1E2F48"/>
                </a:solidFill>
                <a:latin typeface="Arial" panose="020B0604020202020204" pitchFamily="34" charset="0"/>
              </a:rPr>
              <a:t>and hybrid contracts in the banking </a:t>
            </a:r>
            <a:r>
              <a:rPr lang="en-GB" altLang="it-IT" b="1" dirty="0" smtClean="0">
                <a:solidFill>
                  <a:srgbClr val="1E2F48"/>
                </a:solidFill>
                <a:latin typeface="Arial" panose="020B0604020202020204" pitchFamily="34" charset="0"/>
              </a:rPr>
              <a:t>sector  </a:t>
            </a:r>
          </a:p>
          <a:p>
            <a:pPr algn="ctr" eaLnBrk="1" hangingPunct="1">
              <a:defRPr/>
            </a:pPr>
            <a:endParaRPr lang="en-GB" altLang="it-IT" dirty="0" smtClean="0">
              <a:solidFill>
                <a:srgbClr val="1E2F48"/>
              </a:solidFill>
              <a:latin typeface="Arial" panose="020B0604020202020204" pitchFamily="34" charset="0"/>
            </a:endParaRPr>
          </a:p>
          <a:p>
            <a:pPr algn="just" eaLnBrk="1" hangingPunct="1">
              <a:defRPr/>
            </a:pPr>
            <a:endParaRPr lang="en-GB" sz="800" dirty="0" smtClean="0">
              <a:solidFill>
                <a:srgbClr val="1E2F48"/>
              </a:solidFill>
              <a:latin typeface="Arial" panose="020B0604020202020204" pitchFamily="34" charset="0"/>
            </a:endParaRPr>
          </a:p>
          <a:p>
            <a:pPr algn="just" eaLnBrk="1" hangingPunct="1">
              <a:defRPr/>
            </a:pPr>
            <a:endParaRPr lang="en-GB" dirty="0" smtClean="0">
              <a:solidFill>
                <a:srgbClr val="1E2F48"/>
              </a:solidFill>
              <a:latin typeface="Arial" panose="020B0604020202020204" pitchFamily="34" charset="0"/>
            </a:endParaRPr>
          </a:p>
          <a:p>
            <a:pPr algn="just" eaLnBrk="1" hangingPunct="1">
              <a:defRPr/>
            </a:pPr>
            <a:endParaRPr lang="en-GB" dirty="0">
              <a:solidFill>
                <a:srgbClr val="1E2F48"/>
              </a:solidFill>
              <a:latin typeface="Arial" panose="020B0604020202020204" pitchFamily="34" charset="0"/>
            </a:endParaRPr>
          </a:p>
          <a:p>
            <a:pPr algn="just" eaLnBrk="1" hangingPunct="1">
              <a:defRPr/>
            </a:pPr>
            <a:endParaRPr lang="en-GB" dirty="0">
              <a:solidFill>
                <a:srgbClr val="1E2F48"/>
              </a:solidFill>
              <a:latin typeface="Arial" panose="020B0604020202020204" pitchFamily="34" charset="0"/>
            </a:endParaRPr>
          </a:p>
        </p:txBody>
      </p:sp>
      <p:sp>
        <p:nvSpPr>
          <p:cNvPr id="14" name="CasellaDiTesto 13"/>
          <p:cNvSpPr txBox="1"/>
          <p:nvPr/>
        </p:nvSpPr>
        <p:spPr>
          <a:xfrm>
            <a:off x="212942" y="2068123"/>
            <a:ext cx="4241508" cy="4657685"/>
          </a:xfrm>
          <a:prstGeom prst="rect">
            <a:avLst/>
          </a:prstGeom>
          <a:noFill/>
        </p:spPr>
        <p:txBody>
          <a:bodyPr wrap="square" rtlCol="0">
            <a:spAutoFit/>
          </a:bodyPr>
          <a:lstStyle/>
          <a:p>
            <a:pPr marL="12700">
              <a:spcBef>
                <a:spcPts val="480"/>
              </a:spcBef>
              <a:buClr>
                <a:srgbClr val="FF8500"/>
              </a:buClr>
              <a:tabLst>
                <a:tab pos="195580" algn="l"/>
              </a:tabLst>
            </a:pPr>
            <a:r>
              <a:rPr lang="it-IT" sz="2000" b="1" spc="-5" dirty="0" err="1">
                <a:solidFill>
                  <a:schemeClr val="tx1"/>
                </a:solidFill>
              </a:rPr>
              <a:t>Smartworking</a:t>
            </a:r>
            <a:r>
              <a:rPr lang="it-IT" sz="2000" b="1" spc="-5" dirty="0">
                <a:solidFill>
                  <a:schemeClr val="tx1"/>
                </a:solidFill>
              </a:rPr>
              <a:t> </a:t>
            </a:r>
            <a:endParaRPr lang="it-IT" sz="2000" b="1" spc="-5" dirty="0" smtClean="0">
              <a:solidFill>
                <a:schemeClr val="tx1"/>
              </a:solidFill>
            </a:endParaRPr>
          </a:p>
          <a:p>
            <a:pPr marL="12700">
              <a:spcBef>
                <a:spcPts val="480"/>
              </a:spcBef>
              <a:buClr>
                <a:srgbClr val="FF8500"/>
              </a:buClr>
              <a:tabLst>
                <a:tab pos="195580" algn="l"/>
              </a:tabLst>
            </a:pPr>
            <a:r>
              <a:rPr lang="it-IT" sz="2000" b="1" spc="-5" dirty="0" smtClean="0">
                <a:solidFill>
                  <a:schemeClr val="tx1"/>
                </a:solidFill>
              </a:rPr>
              <a:t>(</a:t>
            </a:r>
            <a:r>
              <a:rPr lang="it-IT" sz="2000" b="1" spc="-5" dirty="0">
                <a:solidFill>
                  <a:schemeClr val="tx1"/>
                </a:solidFill>
              </a:rPr>
              <a:t>in </a:t>
            </a:r>
            <a:r>
              <a:rPr lang="it-IT" sz="2000" b="1" spc="-5" dirty="0" err="1">
                <a:solidFill>
                  <a:schemeClr val="tx1"/>
                </a:solidFill>
              </a:rPr>
              <a:t>Italy</a:t>
            </a:r>
            <a:r>
              <a:rPr lang="it-IT" sz="2000" b="1" spc="-5" dirty="0">
                <a:solidFill>
                  <a:schemeClr val="tx1"/>
                </a:solidFill>
              </a:rPr>
              <a:t>: agile </a:t>
            </a:r>
            <a:r>
              <a:rPr lang="it-IT" sz="2000" b="1" spc="-5" dirty="0" err="1">
                <a:solidFill>
                  <a:schemeClr val="tx1"/>
                </a:solidFill>
              </a:rPr>
              <a:t>working</a:t>
            </a:r>
            <a:r>
              <a:rPr lang="it-IT" sz="2000" b="1" spc="-5" dirty="0">
                <a:solidFill>
                  <a:schemeClr val="tx1"/>
                </a:solidFill>
              </a:rPr>
              <a:t>) </a:t>
            </a:r>
            <a:endParaRPr lang="it-IT" sz="2000" b="1" spc="-5" dirty="0" smtClean="0">
              <a:solidFill>
                <a:schemeClr val="tx1"/>
              </a:solidFill>
            </a:endParaRPr>
          </a:p>
          <a:p>
            <a:pPr marL="298450" indent="-285750">
              <a:spcBef>
                <a:spcPts val="480"/>
              </a:spcBef>
              <a:buClr>
                <a:srgbClr val="FF8500"/>
              </a:buClr>
              <a:buFont typeface="Arial" charset="0"/>
              <a:buChar char="•"/>
              <a:tabLst>
                <a:tab pos="195580" algn="l"/>
              </a:tabLst>
            </a:pPr>
            <a:r>
              <a:rPr lang="en-GB" sz="2000" dirty="0" smtClean="0">
                <a:solidFill>
                  <a:srgbClr val="1E2F48"/>
                </a:solidFill>
                <a:latin typeface="Arial" panose="020B0604020202020204" pitchFamily="34" charset="0"/>
              </a:rPr>
              <a:t>is a new </a:t>
            </a:r>
            <a:r>
              <a:rPr lang="en-GB" sz="2000" dirty="0">
                <a:solidFill>
                  <a:srgbClr val="1E2F48"/>
                </a:solidFill>
                <a:latin typeface="Arial" panose="020B0604020202020204" pitchFamily="34" charset="0"/>
              </a:rPr>
              <a:t>way of performing salaried employment by working remotely, established through an agreement between the </a:t>
            </a:r>
            <a:r>
              <a:rPr lang="en-GB" sz="2000" dirty="0" smtClean="0">
                <a:solidFill>
                  <a:srgbClr val="1E2F48"/>
                </a:solidFill>
                <a:latin typeface="Arial" panose="020B0604020202020204" pitchFamily="34" charset="0"/>
              </a:rPr>
              <a:t>parties</a:t>
            </a:r>
          </a:p>
          <a:p>
            <a:pPr marL="298450" indent="-285750">
              <a:spcBef>
                <a:spcPts val="480"/>
              </a:spcBef>
              <a:buClr>
                <a:srgbClr val="FF8500"/>
              </a:buClr>
              <a:buFont typeface="Arial" charset="0"/>
              <a:buChar char="•"/>
              <a:tabLst>
                <a:tab pos="195580" algn="l"/>
              </a:tabLst>
            </a:pPr>
            <a:r>
              <a:rPr lang="en-GB" sz="2000" dirty="0" smtClean="0">
                <a:solidFill>
                  <a:srgbClr val="1E2F48"/>
                </a:solidFill>
                <a:latin typeface="Arial" panose="020B0604020202020204" pitchFamily="34" charset="0"/>
              </a:rPr>
              <a:t>is </a:t>
            </a:r>
            <a:r>
              <a:rPr lang="en-GB" sz="2000" dirty="0">
                <a:solidFill>
                  <a:srgbClr val="1E2F48"/>
                </a:solidFill>
                <a:latin typeface="Arial" panose="020B0604020202020204" pitchFamily="34" charset="0"/>
              </a:rPr>
              <a:t>intended to strike a better balance between work and family </a:t>
            </a:r>
            <a:r>
              <a:rPr lang="en-GB" sz="2000" dirty="0" smtClean="0">
                <a:solidFill>
                  <a:srgbClr val="1E2F48"/>
                </a:solidFill>
                <a:latin typeface="Arial" panose="020B0604020202020204" pitchFamily="34" charset="0"/>
              </a:rPr>
              <a:t>life</a:t>
            </a:r>
          </a:p>
          <a:p>
            <a:pPr marL="298450" indent="-285750">
              <a:spcBef>
                <a:spcPts val="480"/>
              </a:spcBef>
              <a:buClr>
                <a:srgbClr val="FF8500"/>
              </a:buClr>
              <a:buFont typeface="Arial" charset="0"/>
              <a:buChar char="•"/>
              <a:tabLst>
                <a:tab pos="195580" algn="l"/>
              </a:tabLst>
            </a:pPr>
            <a:r>
              <a:rPr lang="en-GB" sz="2000" spc="-5" dirty="0" smtClean="0">
                <a:solidFill>
                  <a:schemeClr val="tx1"/>
                </a:solidFill>
              </a:rPr>
              <a:t>while </a:t>
            </a:r>
            <a:r>
              <a:rPr lang="en-GB" sz="2000" spc="-5" dirty="0">
                <a:solidFill>
                  <a:schemeClr val="tx1"/>
                </a:solidFill>
              </a:rPr>
              <a:t>operating outside the employer’s premises, smart workers are bound to the employer by the salaried employment contract</a:t>
            </a:r>
            <a:endParaRPr lang="it-IT" sz="2000" spc="-5" dirty="0">
              <a:solidFill>
                <a:schemeClr val="tx1"/>
              </a:solidFill>
            </a:endParaRPr>
          </a:p>
        </p:txBody>
      </p:sp>
      <p:sp>
        <p:nvSpPr>
          <p:cNvPr id="15" name="CasellaDiTesto 14"/>
          <p:cNvSpPr txBox="1"/>
          <p:nvPr/>
        </p:nvSpPr>
        <p:spPr>
          <a:xfrm>
            <a:off x="4667392" y="2068123"/>
            <a:ext cx="4332145" cy="4657685"/>
          </a:xfrm>
          <a:prstGeom prst="rect">
            <a:avLst/>
          </a:prstGeom>
          <a:noFill/>
        </p:spPr>
        <p:txBody>
          <a:bodyPr wrap="square" rtlCol="0">
            <a:spAutoFit/>
          </a:bodyPr>
          <a:lstStyle/>
          <a:p>
            <a:pPr marL="12700">
              <a:spcBef>
                <a:spcPts val="480"/>
              </a:spcBef>
              <a:buClr>
                <a:srgbClr val="FF8500"/>
              </a:buClr>
              <a:tabLst>
                <a:tab pos="195580" algn="l"/>
              </a:tabLst>
            </a:pPr>
            <a:r>
              <a:rPr lang="it-IT" sz="2000" b="1" spc="-5" dirty="0" err="1" smtClean="0">
                <a:solidFill>
                  <a:schemeClr val="tx1"/>
                </a:solidFill>
              </a:rPr>
              <a:t>Hybrid</a:t>
            </a:r>
            <a:r>
              <a:rPr lang="it-IT" sz="2000" b="1" spc="-5" dirty="0" smtClean="0">
                <a:solidFill>
                  <a:schemeClr val="tx1"/>
                </a:solidFill>
              </a:rPr>
              <a:t> </a:t>
            </a:r>
            <a:r>
              <a:rPr lang="it-IT" sz="2000" b="1" spc="-5" dirty="0" err="1" smtClean="0">
                <a:solidFill>
                  <a:schemeClr val="tx1"/>
                </a:solidFill>
              </a:rPr>
              <a:t>contracts</a:t>
            </a:r>
            <a:endParaRPr lang="it-IT" sz="2000" b="1" spc="-5" dirty="0" smtClean="0">
              <a:solidFill>
                <a:schemeClr val="tx1"/>
              </a:solidFill>
            </a:endParaRPr>
          </a:p>
          <a:p>
            <a:pPr marL="12700">
              <a:spcBef>
                <a:spcPts val="480"/>
              </a:spcBef>
              <a:buClr>
                <a:srgbClr val="FF8500"/>
              </a:buClr>
              <a:tabLst>
                <a:tab pos="195580" algn="l"/>
              </a:tabLst>
            </a:pPr>
            <a:endParaRPr lang="it-IT" sz="2000" dirty="0"/>
          </a:p>
          <a:p>
            <a:pPr marL="298450" indent="-285750">
              <a:spcBef>
                <a:spcPts val="480"/>
              </a:spcBef>
              <a:buClr>
                <a:srgbClr val="FF8500"/>
              </a:buClr>
              <a:buFont typeface="Arial" charset="0"/>
              <a:buChar char="•"/>
              <a:tabLst>
                <a:tab pos="195580" algn="l"/>
              </a:tabLst>
            </a:pPr>
            <a:r>
              <a:rPr lang="en-GB" sz="2000" spc="-5" dirty="0" smtClean="0"/>
              <a:t>they are two different employment contracts which are not trying to merge </a:t>
            </a:r>
            <a:r>
              <a:rPr lang="en-GB" sz="2000" dirty="0"/>
              <a:t>self-employment and salaried employment</a:t>
            </a:r>
            <a:r>
              <a:rPr lang="en-GB" sz="2000" spc="-5" dirty="0" smtClean="0"/>
              <a:t> </a:t>
            </a:r>
          </a:p>
          <a:p>
            <a:pPr marL="298450" indent="-285750">
              <a:spcBef>
                <a:spcPts val="480"/>
              </a:spcBef>
              <a:buClr>
                <a:srgbClr val="FF8500"/>
              </a:buClr>
              <a:buFont typeface="Arial" charset="0"/>
              <a:buChar char="•"/>
              <a:tabLst>
                <a:tab pos="195580" algn="l"/>
              </a:tabLst>
            </a:pPr>
            <a:r>
              <a:rPr lang="en-GB" sz="2000" spc="-5" dirty="0" smtClean="0"/>
              <a:t>intended </a:t>
            </a:r>
            <a:r>
              <a:rPr lang="en-GB" sz="2000" spc="-5" dirty="0"/>
              <a:t>to to meet the organisational and market needs voiced by </a:t>
            </a:r>
            <a:r>
              <a:rPr lang="en-GB" sz="2000" spc="-5" dirty="0" smtClean="0"/>
              <a:t>banks</a:t>
            </a:r>
          </a:p>
          <a:p>
            <a:pPr marL="298450" indent="-285750">
              <a:spcBef>
                <a:spcPts val="480"/>
              </a:spcBef>
              <a:buClr>
                <a:srgbClr val="FF8500"/>
              </a:buClr>
              <a:buFont typeface="Arial" charset="0"/>
              <a:buChar char="•"/>
              <a:tabLst>
                <a:tab pos="195580" algn="l"/>
              </a:tabLst>
            </a:pPr>
            <a:r>
              <a:rPr lang="en-GB" sz="2000" spc="-5" dirty="0"/>
              <a:t>although stipulated by the same parties, </a:t>
            </a:r>
            <a:r>
              <a:rPr lang="en-GB" sz="2000" spc="-5" dirty="0" smtClean="0"/>
              <a:t>these 2 contracts produce </a:t>
            </a:r>
            <a:r>
              <a:rPr lang="en-GB" sz="2000" spc="-5" dirty="0"/>
              <a:t>different effects in terms of organisation, social security and remuneration</a:t>
            </a:r>
            <a:endParaRPr lang="en-GB" sz="2000" spc="-5" dirty="0" smtClean="0"/>
          </a:p>
        </p:txBody>
      </p:sp>
      <p:cxnSp>
        <p:nvCxnSpPr>
          <p:cNvPr id="16" name="Connettore 1 15"/>
          <p:cNvCxnSpPr/>
          <p:nvPr/>
        </p:nvCxnSpPr>
        <p:spPr>
          <a:xfrm>
            <a:off x="4448544" y="2068123"/>
            <a:ext cx="5906" cy="4612077"/>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3913599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1" name="Google Shape;101;p14"/>
          <p:cNvSpPr txBox="1"/>
          <p:nvPr/>
        </p:nvSpPr>
        <p:spPr>
          <a:xfrm>
            <a:off x="0" y="301625"/>
            <a:ext cx="6409766" cy="509588"/>
          </a:xfrm>
          <a:prstGeom prst="rect">
            <a:avLst/>
          </a:prstGeom>
          <a:solidFill>
            <a:srgbClr val="CC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Calibri"/>
              <a:ea typeface="Calibri"/>
              <a:cs typeface="Calibri"/>
              <a:sym typeface="Calibri"/>
            </a:endParaRPr>
          </a:p>
        </p:txBody>
      </p:sp>
      <p:pic>
        <p:nvPicPr>
          <p:cNvPr id="102" name="Google Shape;102;p14" descr="ADAPT.png"/>
          <p:cNvPicPr preferRelativeResize="0"/>
          <p:nvPr/>
        </p:nvPicPr>
        <p:blipFill rotWithShape="1">
          <a:blip r:embed="rId3">
            <a:alphaModFix/>
          </a:blip>
          <a:srcRect/>
          <a:stretch/>
        </p:blipFill>
        <p:spPr>
          <a:xfrm>
            <a:off x="6618008" y="301625"/>
            <a:ext cx="1631950" cy="509588"/>
          </a:xfrm>
          <a:prstGeom prst="rect">
            <a:avLst/>
          </a:prstGeom>
          <a:noFill/>
          <a:ln>
            <a:noFill/>
          </a:ln>
        </p:spPr>
      </p:pic>
      <p:sp>
        <p:nvSpPr>
          <p:cNvPr id="103" name="Google Shape;103;p14"/>
          <p:cNvSpPr txBox="1"/>
          <p:nvPr/>
        </p:nvSpPr>
        <p:spPr>
          <a:xfrm flipH="1">
            <a:off x="8382000" y="301625"/>
            <a:ext cx="762000" cy="509588"/>
          </a:xfrm>
          <a:prstGeom prst="rect">
            <a:avLst/>
          </a:prstGeom>
          <a:solidFill>
            <a:srgbClr val="CC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Calibri"/>
              <a:ea typeface="Calibri"/>
              <a:cs typeface="Calibri"/>
              <a:sym typeface="Calibri"/>
            </a:endParaRPr>
          </a:p>
        </p:txBody>
      </p:sp>
      <p:sp>
        <p:nvSpPr>
          <p:cNvPr id="104" name="Google Shape;104;p14"/>
          <p:cNvSpPr txBox="1"/>
          <p:nvPr/>
        </p:nvSpPr>
        <p:spPr>
          <a:xfrm>
            <a:off x="96833" y="887226"/>
            <a:ext cx="6447398" cy="30508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100"/>
              <a:buFont typeface="Arial"/>
              <a:buNone/>
            </a:pPr>
            <a:r>
              <a:rPr lang="en-US" sz="2000" b="1" baseline="30000" dirty="0">
                <a:solidFill>
                  <a:srgbClr val="1E2F48"/>
                </a:solidFill>
                <a:latin typeface="Helvetica Neue"/>
                <a:ea typeface="Helvetica Neue"/>
                <a:cs typeface="Helvetica Neue"/>
                <a:sym typeface="Helvetica Neue"/>
              </a:rPr>
              <a:t>International School of Higher Education in </a:t>
            </a:r>
            <a:r>
              <a:rPr lang="en-US" sz="2000" b="1" baseline="30000" dirty="0" err="1">
                <a:solidFill>
                  <a:srgbClr val="1E2F48"/>
                </a:solidFill>
                <a:latin typeface="Helvetica Neue"/>
                <a:ea typeface="Helvetica Neue"/>
                <a:cs typeface="Helvetica Neue"/>
                <a:sym typeface="Helvetica Neue"/>
              </a:rPr>
              <a:t>Labour</a:t>
            </a:r>
            <a:r>
              <a:rPr lang="en-US" sz="2000" b="1" baseline="30000" dirty="0">
                <a:solidFill>
                  <a:srgbClr val="1E2F48"/>
                </a:solidFill>
                <a:latin typeface="Helvetica Neue"/>
                <a:ea typeface="Helvetica Neue"/>
                <a:cs typeface="Helvetica Neue"/>
                <a:sym typeface="Helvetica Neue"/>
              </a:rPr>
              <a:t> and Industrial Relations </a:t>
            </a:r>
            <a:endParaRPr sz="2000" b="1" baseline="30000" dirty="0">
              <a:solidFill>
                <a:srgbClr val="1E2F48"/>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chemeClr val="dk1"/>
              </a:buClr>
              <a:buSzPts val="1100"/>
              <a:buFont typeface="Arial"/>
              <a:buNone/>
            </a:pPr>
            <a:endParaRPr sz="2000" b="1" baseline="30000" dirty="0">
              <a:solidFill>
                <a:srgbClr val="1E2F48"/>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CC0000"/>
              </a:buClr>
              <a:buSzPts val="1600"/>
              <a:buFont typeface="Helvetica Neue"/>
              <a:buNone/>
            </a:pPr>
            <a:endParaRPr sz="2000" b="1" baseline="30000" dirty="0">
              <a:solidFill>
                <a:srgbClr val="1E2F48"/>
              </a:solidFill>
              <a:latin typeface="Helvetica Neue"/>
              <a:ea typeface="Helvetica Neue"/>
              <a:cs typeface="Helvetica Neue"/>
              <a:sym typeface="Helvetica Neue"/>
            </a:endParaRPr>
          </a:p>
        </p:txBody>
      </p:sp>
      <p:sp>
        <p:nvSpPr>
          <p:cNvPr id="105" name="Google Shape;105;p14"/>
          <p:cNvSpPr txBox="1">
            <a:spLocks noGrp="1"/>
          </p:cNvSpPr>
          <p:nvPr>
            <p:ph type="subTitle" idx="1"/>
          </p:nvPr>
        </p:nvSpPr>
        <p:spPr>
          <a:xfrm>
            <a:off x="2598737" y="10218737"/>
            <a:ext cx="6400800" cy="17526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Clr>
                <a:srgbClr val="888888"/>
              </a:buClr>
              <a:buSzPts val="3200"/>
              <a:buFont typeface="Arial"/>
              <a:buNone/>
            </a:pPr>
            <a:endParaRPr sz="3200" b="0" i="0" u="none" strike="noStrike" cap="none">
              <a:solidFill>
                <a:srgbClr val="888888"/>
              </a:solidFill>
              <a:latin typeface="Calibri"/>
              <a:ea typeface="Calibri"/>
              <a:cs typeface="Calibri"/>
              <a:sym typeface="Calibri"/>
            </a:endParaRPr>
          </a:p>
        </p:txBody>
      </p:sp>
      <p:sp>
        <p:nvSpPr>
          <p:cNvPr id="12" name="Rectangle 4"/>
          <p:cNvSpPr>
            <a:spLocks noChangeArrowheads="1"/>
          </p:cNvSpPr>
          <p:nvPr/>
        </p:nvSpPr>
        <p:spPr bwMode="auto">
          <a:xfrm>
            <a:off x="0" y="1260475"/>
            <a:ext cx="9144000" cy="4970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88000" tIns="0" rIns="288000" bIns="0"/>
          <a:lstStyle>
            <a:lvl1pPr eaLnBrk="0" hangingPunct="0">
              <a:defRPr sz="2400">
                <a:solidFill>
                  <a:schemeClr val="tx1"/>
                </a:solidFill>
                <a:latin typeface="Calibri" panose="020F0502020204030204" pitchFamily="34" charset="0"/>
                <a:ea typeface="ＭＳ Ｐゴシック" panose="020B0600070205080204" pitchFamily="34" charset="-128"/>
              </a:defRPr>
            </a:lvl1pPr>
            <a:lvl2pPr marL="37931725" indent="-37474525" eaLnBrk="0" hangingPunct="0">
              <a:defRPr sz="2400">
                <a:solidFill>
                  <a:schemeClr val="tx1"/>
                </a:solidFill>
                <a:latin typeface="Calibri" panose="020F0502020204030204" pitchFamily="34" charset="0"/>
                <a:ea typeface="ＭＳ Ｐゴシック" panose="020B0600070205080204" pitchFamily="34" charset="-128"/>
              </a:defRPr>
            </a:lvl2pPr>
            <a:lvl3pPr eaLnBrk="0" hangingPunct="0">
              <a:defRPr sz="2400">
                <a:solidFill>
                  <a:schemeClr val="tx1"/>
                </a:solidFill>
                <a:latin typeface="Calibri" panose="020F0502020204030204" pitchFamily="34" charset="0"/>
                <a:ea typeface="ＭＳ Ｐゴシック" panose="020B0600070205080204" pitchFamily="34" charset="-128"/>
              </a:defRPr>
            </a:lvl3pPr>
            <a:lvl4pPr eaLnBrk="0" hangingPunct="0">
              <a:defRPr sz="2400">
                <a:solidFill>
                  <a:schemeClr val="tx1"/>
                </a:solidFill>
                <a:latin typeface="Calibri" panose="020F0502020204030204" pitchFamily="34" charset="0"/>
                <a:ea typeface="ＭＳ Ｐゴシック" panose="020B0600070205080204" pitchFamily="34" charset="-128"/>
              </a:defRPr>
            </a:lvl4pPr>
            <a:lvl5pPr eaLnBrk="0" hangingPunct="0">
              <a:defRPr sz="2400">
                <a:solidFill>
                  <a:schemeClr val="tx1"/>
                </a:solidFill>
                <a:latin typeface="Calibri" panose="020F050202020403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9pPr>
          </a:lstStyle>
          <a:p>
            <a:pPr algn="ctr" eaLnBrk="1" hangingPunct="1">
              <a:defRPr/>
            </a:pPr>
            <a:r>
              <a:rPr lang="en-GB" altLang="it-IT" b="1" dirty="0">
                <a:solidFill>
                  <a:srgbClr val="1E2F48"/>
                </a:solidFill>
                <a:latin typeface="Arial" panose="020B0604020202020204" pitchFamily="34" charset="0"/>
              </a:rPr>
              <a:t>Hybrid workers’ union </a:t>
            </a:r>
            <a:r>
              <a:rPr lang="en-GB" altLang="it-IT" b="1" dirty="0" smtClean="0">
                <a:solidFill>
                  <a:srgbClr val="1E2F48"/>
                </a:solidFill>
                <a:latin typeface="Arial" panose="020B0604020202020204" pitchFamily="34" charset="0"/>
              </a:rPr>
              <a:t>representation</a:t>
            </a:r>
            <a:endParaRPr lang="en-GB" altLang="it-IT" sz="800" dirty="0">
              <a:solidFill>
                <a:srgbClr val="1E2F48"/>
              </a:solidFill>
              <a:latin typeface="Arial" panose="020B0604020202020204" pitchFamily="34" charset="0"/>
            </a:endParaRPr>
          </a:p>
          <a:p>
            <a:pPr algn="ctr" eaLnBrk="1" hangingPunct="1">
              <a:defRPr/>
            </a:pPr>
            <a:endParaRPr lang="en-GB" sz="800" dirty="0">
              <a:solidFill>
                <a:srgbClr val="1E2F48"/>
              </a:solidFill>
              <a:latin typeface="Arial" panose="020B0604020202020204" pitchFamily="34" charset="0"/>
            </a:endParaRPr>
          </a:p>
          <a:p>
            <a:pPr algn="ctr" eaLnBrk="1" hangingPunct="1">
              <a:defRPr/>
            </a:pPr>
            <a:endParaRPr lang="en-GB" sz="800" dirty="0" smtClean="0">
              <a:solidFill>
                <a:srgbClr val="1E2F48"/>
              </a:solidFill>
              <a:latin typeface="Arial" panose="020B0604020202020204" pitchFamily="34" charset="0"/>
            </a:endParaRPr>
          </a:p>
          <a:p>
            <a:pPr algn="just" eaLnBrk="1" hangingPunct="1">
              <a:defRPr/>
            </a:pPr>
            <a:r>
              <a:rPr lang="en-GB" dirty="0" smtClean="0">
                <a:solidFill>
                  <a:srgbClr val="1E2F48"/>
                </a:solidFill>
                <a:latin typeface="Arial" panose="020B0604020202020204" pitchFamily="34" charset="0"/>
              </a:rPr>
              <a:t>The </a:t>
            </a:r>
            <a:r>
              <a:rPr lang="en-GB" dirty="0">
                <a:solidFill>
                  <a:srgbClr val="1E2F48"/>
                </a:solidFill>
                <a:latin typeface="Arial" panose="020B0604020202020204" pitchFamily="34" charset="0"/>
              </a:rPr>
              <a:t>representation performed by unions in favour of </a:t>
            </a:r>
            <a:r>
              <a:rPr lang="en-GB" dirty="0" smtClean="0">
                <a:solidFill>
                  <a:srgbClr val="1E2F48"/>
                </a:solidFill>
                <a:latin typeface="Arial" panose="020B0604020202020204" pitchFamily="34" charset="0"/>
              </a:rPr>
              <a:t>hybrid workers extends </a:t>
            </a:r>
            <a:r>
              <a:rPr lang="en-GB" dirty="0">
                <a:solidFill>
                  <a:srgbClr val="1E2F48"/>
                </a:solidFill>
                <a:latin typeface="Arial" panose="020B0604020202020204" pitchFamily="34" charset="0"/>
              </a:rPr>
              <a:t>also t</a:t>
            </a:r>
            <a:r>
              <a:rPr lang="en-GB" dirty="0" smtClean="0">
                <a:solidFill>
                  <a:srgbClr val="1E2F48"/>
                </a:solidFill>
                <a:latin typeface="Arial" panose="020B0604020202020204" pitchFamily="34" charset="0"/>
              </a:rPr>
              <a:t>o </a:t>
            </a:r>
            <a:r>
              <a:rPr lang="en-GB" dirty="0">
                <a:solidFill>
                  <a:srgbClr val="1E2F48"/>
                </a:solidFill>
                <a:latin typeface="Arial" panose="020B0604020202020204" pitchFamily="34" charset="0"/>
              </a:rPr>
              <a:t>needs arising in the context of </a:t>
            </a:r>
            <a:r>
              <a:rPr lang="en-GB" dirty="0" smtClean="0">
                <a:solidFill>
                  <a:srgbClr val="1E2F48"/>
                </a:solidFill>
                <a:latin typeface="Arial" panose="020B0604020202020204" pitchFamily="34" charset="0"/>
              </a:rPr>
              <a:t>self-employment</a:t>
            </a:r>
          </a:p>
          <a:p>
            <a:pPr algn="just" eaLnBrk="1" hangingPunct="1">
              <a:defRPr/>
            </a:pPr>
            <a:endParaRPr lang="en-GB" dirty="0" smtClean="0">
              <a:solidFill>
                <a:srgbClr val="1E2F48"/>
              </a:solidFill>
              <a:latin typeface="Arial" panose="020B0604020202020204" pitchFamily="34" charset="0"/>
            </a:endParaRPr>
          </a:p>
          <a:p>
            <a:pPr algn="just" eaLnBrk="1" hangingPunct="1">
              <a:defRPr/>
            </a:pPr>
            <a:r>
              <a:rPr lang="en-GB" dirty="0" smtClean="0">
                <a:solidFill>
                  <a:srgbClr val="1E2F48"/>
                </a:solidFill>
                <a:latin typeface="Arial" panose="020B0604020202020204" pitchFamily="34" charset="0"/>
              </a:rPr>
              <a:t>However there is not consensus about the possibility </a:t>
            </a:r>
            <a:r>
              <a:rPr lang="en-GB" dirty="0">
                <a:solidFill>
                  <a:srgbClr val="1E2F48"/>
                </a:solidFill>
                <a:latin typeface="Arial" panose="020B0604020202020204" pitchFamily="34" charset="0"/>
              </a:rPr>
              <a:t>to negotiate </a:t>
            </a:r>
            <a:r>
              <a:rPr lang="en-GB" dirty="0" smtClean="0">
                <a:solidFill>
                  <a:srgbClr val="1E2F48"/>
                </a:solidFill>
                <a:latin typeface="Arial" panose="020B0604020202020204" pitchFamily="34" charset="0"/>
              </a:rPr>
              <a:t>the working </a:t>
            </a:r>
            <a:r>
              <a:rPr lang="en-GB" dirty="0">
                <a:solidFill>
                  <a:srgbClr val="1E2F48"/>
                </a:solidFill>
                <a:latin typeface="Arial" panose="020B0604020202020204" pitchFamily="34" charset="0"/>
              </a:rPr>
              <a:t>conditions </a:t>
            </a:r>
            <a:r>
              <a:rPr lang="en-GB" dirty="0" smtClean="0">
                <a:solidFill>
                  <a:srgbClr val="1E2F48"/>
                </a:solidFill>
                <a:latin typeface="Arial" panose="020B0604020202020204" pitchFamily="34" charset="0"/>
              </a:rPr>
              <a:t>of self-employers collectively. Indeed, it is prohibited by </a:t>
            </a:r>
            <a:r>
              <a:rPr lang="en-GB" dirty="0">
                <a:solidFill>
                  <a:srgbClr val="1E2F48"/>
                </a:solidFill>
                <a:latin typeface="Arial" panose="020B0604020202020204" pitchFamily="34" charset="0"/>
              </a:rPr>
              <a:t>the antitrust </a:t>
            </a:r>
            <a:r>
              <a:rPr lang="en-GB" dirty="0" smtClean="0">
                <a:solidFill>
                  <a:srgbClr val="1E2F48"/>
                </a:solidFill>
                <a:latin typeface="Arial" panose="020B0604020202020204" pitchFamily="34" charset="0"/>
              </a:rPr>
              <a:t>legislation.</a:t>
            </a:r>
          </a:p>
          <a:p>
            <a:pPr algn="just" eaLnBrk="1" hangingPunct="1">
              <a:defRPr/>
            </a:pPr>
            <a:endParaRPr lang="en-GB" dirty="0">
              <a:solidFill>
                <a:srgbClr val="1E2F48"/>
              </a:solidFill>
              <a:latin typeface="Arial" panose="020B0604020202020204" pitchFamily="34" charset="0"/>
            </a:endParaRPr>
          </a:p>
          <a:p>
            <a:pPr algn="just" eaLnBrk="1" hangingPunct="1">
              <a:defRPr/>
            </a:pPr>
            <a:r>
              <a:rPr lang="en-GB" dirty="0" smtClean="0">
                <a:solidFill>
                  <a:srgbClr val="1E2F48"/>
                </a:solidFill>
                <a:latin typeface="Arial" panose="020B0604020202020204" pitchFamily="34" charset="0"/>
              </a:rPr>
              <a:t>Managing the </a:t>
            </a:r>
            <a:r>
              <a:rPr lang="en-GB" dirty="0">
                <a:solidFill>
                  <a:srgbClr val="1E2F48"/>
                </a:solidFill>
                <a:latin typeface="Arial" panose="020B0604020202020204" pitchFamily="34" charset="0"/>
              </a:rPr>
              <a:t>request for representation of a group of workers which is increasingly heterogeneous is one of the main challenges the </a:t>
            </a:r>
            <a:r>
              <a:rPr lang="en-GB" dirty="0" smtClean="0">
                <a:solidFill>
                  <a:srgbClr val="1E2F48"/>
                </a:solidFill>
                <a:latin typeface="Arial" panose="020B0604020202020204" pitchFamily="34" charset="0"/>
              </a:rPr>
              <a:t>unions </a:t>
            </a:r>
            <a:r>
              <a:rPr lang="en-GB" dirty="0">
                <a:solidFill>
                  <a:srgbClr val="1E2F48"/>
                </a:solidFill>
                <a:latin typeface="Arial" panose="020B0604020202020204" pitchFamily="34" charset="0"/>
              </a:rPr>
              <a:t>must </a:t>
            </a:r>
            <a:r>
              <a:rPr lang="en-GB" dirty="0" smtClean="0">
                <a:solidFill>
                  <a:srgbClr val="1E2F48"/>
                </a:solidFill>
                <a:latin typeface="Arial" panose="020B0604020202020204" pitchFamily="34" charset="0"/>
              </a:rPr>
              <a:t>face. Moreover, many workers disapprove </a:t>
            </a:r>
            <a:r>
              <a:rPr lang="en-GB" dirty="0">
                <a:solidFill>
                  <a:srgbClr val="1E2F48"/>
                </a:solidFill>
                <a:latin typeface="Arial" panose="020B0604020202020204" pitchFamily="34" charset="0"/>
              </a:rPr>
              <a:t>of the introduction of </a:t>
            </a:r>
            <a:r>
              <a:rPr lang="en-GB" dirty="0" smtClean="0">
                <a:solidFill>
                  <a:srgbClr val="1E2F48"/>
                </a:solidFill>
                <a:latin typeface="Arial" panose="020B0604020202020204" pitchFamily="34" charset="0"/>
              </a:rPr>
              <a:t>hybrid contracts, </a:t>
            </a:r>
            <a:r>
              <a:rPr lang="en-GB" dirty="0">
                <a:solidFill>
                  <a:srgbClr val="1E2F48"/>
                </a:solidFill>
                <a:latin typeface="Arial" panose="020B0604020202020204" pitchFamily="34" charset="0"/>
              </a:rPr>
              <a:t>as </a:t>
            </a:r>
            <a:r>
              <a:rPr lang="en-GB" dirty="0" smtClean="0">
                <a:solidFill>
                  <a:srgbClr val="1E2F48"/>
                </a:solidFill>
                <a:latin typeface="Arial" panose="020B0604020202020204" pitchFamily="34" charset="0"/>
              </a:rPr>
              <a:t>they have negative effects (wage, </a:t>
            </a:r>
            <a:r>
              <a:rPr lang="en-GB" dirty="0">
                <a:solidFill>
                  <a:srgbClr val="1E2F48"/>
                </a:solidFill>
                <a:latin typeface="Arial" panose="020B0604020202020204" pitchFamily="34" charset="0"/>
              </a:rPr>
              <a:t>job </a:t>
            </a:r>
            <a:r>
              <a:rPr lang="en-GB">
                <a:solidFill>
                  <a:srgbClr val="1E2F48"/>
                </a:solidFill>
                <a:latin typeface="Arial" panose="020B0604020202020204" pitchFamily="34" charset="0"/>
              </a:rPr>
              <a:t>creation </a:t>
            </a:r>
            <a:r>
              <a:rPr lang="en-GB" smtClean="0">
                <a:solidFill>
                  <a:srgbClr val="1E2F48"/>
                </a:solidFill>
                <a:latin typeface="Arial" panose="020B0604020202020204" pitchFamily="34" charset="0"/>
              </a:rPr>
              <a:t>and safeguards). </a:t>
            </a:r>
            <a:endParaRPr lang="en-GB" dirty="0">
              <a:solidFill>
                <a:srgbClr val="1E2F48"/>
              </a:solidFill>
              <a:latin typeface="Arial" panose="020B0604020202020204" pitchFamily="34" charset="0"/>
            </a:endParaRPr>
          </a:p>
        </p:txBody>
      </p:sp>
    </p:spTree>
    <p:extLst>
      <p:ext uri="{BB962C8B-B14F-4D97-AF65-F5344CB8AC3E}">
        <p14:creationId xmlns:p14="http://schemas.microsoft.com/office/powerpoint/2010/main" val="87066416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1" name="Google Shape;101;p14"/>
          <p:cNvSpPr txBox="1"/>
          <p:nvPr/>
        </p:nvSpPr>
        <p:spPr>
          <a:xfrm>
            <a:off x="0" y="301625"/>
            <a:ext cx="6409766" cy="509588"/>
          </a:xfrm>
          <a:prstGeom prst="rect">
            <a:avLst/>
          </a:prstGeom>
          <a:solidFill>
            <a:srgbClr val="CC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Calibri"/>
              <a:ea typeface="Calibri"/>
              <a:cs typeface="Calibri"/>
              <a:sym typeface="Calibri"/>
            </a:endParaRPr>
          </a:p>
        </p:txBody>
      </p:sp>
      <p:pic>
        <p:nvPicPr>
          <p:cNvPr id="102" name="Google Shape;102;p14" descr="ADAPT.png"/>
          <p:cNvPicPr preferRelativeResize="0"/>
          <p:nvPr/>
        </p:nvPicPr>
        <p:blipFill rotWithShape="1">
          <a:blip r:embed="rId3">
            <a:alphaModFix/>
          </a:blip>
          <a:srcRect/>
          <a:stretch/>
        </p:blipFill>
        <p:spPr>
          <a:xfrm>
            <a:off x="6618008" y="301625"/>
            <a:ext cx="1631950" cy="509588"/>
          </a:xfrm>
          <a:prstGeom prst="rect">
            <a:avLst/>
          </a:prstGeom>
          <a:noFill/>
          <a:ln>
            <a:noFill/>
          </a:ln>
        </p:spPr>
      </p:pic>
      <p:sp>
        <p:nvSpPr>
          <p:cNvPr id="103" name="Google Shape;103;p14"/>
          <p:cNvSpPr txBox="1"/>
          <p:nvPr/>
        </p:nvSpPr>
        <p:spPr>
          <a:xfrm flipH="1">
            <a:off x="8382000" y="301625"/>
            <a:ext cx="762000" cy="509588"/>
          </a:xfrm>
          <a:prstGeom prst="rect">
            <a:avLst/>
          </a:prstGeom>
          <a:solidFill>
            <a:srgbClr val="CC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Calibri"/>
              <a:ea typeface="Calibri"/>
              <a:cs typeface="Calibri"/>
              <a:sym typeface="Calibri"/>
            </a:endParaRPr>
          </a:p>
        </p:txBody>
      </p:sp>
      <p:sp>
        <p:nvSpPr>
          <p:cNvPr id="104" name="Google Shape;104;p14"/>
          <p:cNvSpPr txBox="1"/>
          <p:nvPr/>
        </p:nvSpPr>
        <p:spPr>
          <a:xfrm>
            <a:off x="96833" y="887226"/>
            <a:ext cx="6447398" cy="30508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100"/>
              <a:buFont typeface="Arial"/>
              <a:buNone/>
            </a:pPr>
            <a:r>
              <a:rPr lang="en-US" sz="2000" b="1" baseline="30000" dirty="0">
                <a:solidFill>
                  <a:srgbClr val="1E2F48"/>
                </a:solidFill>
                <a:latin typeface="Helvetica Neue"/>
                <a:ea typeface="Helvetica Neue"/>
                <a:cs typeface="Helvetica Neue"/>
                <a:sym typeface="Helvetica Neue"/>
              </a:rPr>
              <a:t>International School of Higher Education in </a:t>
            </a:r>
            <a:r>
              <a:rPr lang="en-US" sz="2000" b="1" baseline="30000" dirty="0" err="1">
                <a:solidFill>
                  <a:srgbClr val="1E2F48"/>
                </a:solidFill>
                <a:latin typeface="Helvetica Neue"/>
                <a:ea typeface="Helvetica Neue"/>
                <a:cs typeface="Helvetica Neue"/>
                <a:sym typeface="Helvetica Neue"/>
              </a:rPr>
              <a:t>Labour</a:t>
            </a:r>
            <a:r>
              <a:rPr lang="en-US" sz="2000" b="1" baseline="30000" dirty="0">
                <a:solidFill>
                  <a:srgbClr val="1E2F48"/>
                </a:solidFill>
                <a:latin typeface="Helvetica Neue"/>
                <a:ea typeface="Helvetica Neue"/>
                <a:cs typeface="Helvetica Neue"/>
                <a:sym typeface="Helvetica Neue"/>
              </a:rPr>
              <a:t> and Industrial Relations </a:t>
            </a:r>
            <a:endParaRPr sz="2000" b="1" baseline="30000" dirty="0">
              <a:solidFill>
                <a:srgbClr val="1E2F48"/>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chemeClr val="dk1"/>
              </a:buClr>
              <a:buSzPts val="1100"/>
              <a:buFont typeface="Arial"/>
              <a:buNone/>
            </a:pPr>
            <a:endParaRPr sz="2000" b="1" baseline="30000" dirty="0">
              <a:solidFill>
                <a:srgbClr val="1E2F48"/>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CC0000"/>
              </a:buClr>
              <a:buSzPts val="1600"/>
              <a:buFont typeface="Helvetica Neue"/>
              <a:buNone/>
            </a:pPr>
            <a:endParaRPr sz="2000" b="1" baseline="30000" dirty="0">
              <a:solidFill>
                <a:srgbClr val="1E2F48"/>
              </a:solidFill>
              <a:latin typeface="Helvetica Neue"/>
              <a:ea typeface="Helvetica Neue"/>
              <a:cs typeface="Helvetica Neue"/>
              <a:sym typeface="Helvetica Neue"/>
            </a:endParaRPr>
          </a:p>
        </p:txBody>
      </p:sp>
      <p:sp>
        <p:nvSpPr>
          <p:cNvPr id="105" name="Google Shape;105;p14"/>
          <p:cNvSpPr txBox="1">
            <a:spLocks noGrp="1"/>
          </p:cNvSpPr>
          <p:nvPr>
            <p:ph type="subTitle" idx="1"/>
          </p:nvPr>
        </p:nvSpPr>
        <p:spPr>
          <a:xfrm>
            <a:off x="2598737" y="10218737"/>
            <a:ext cx="6400800" cy="17526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Clr>
                <a:srgbClr val="888888"/>
              </a:buClr>
              <a:buSzPts val="3200"/>
              <a:buFont typeface="Arial"/>
              <a:buNone/>
            </a:pPr>
            <a:endParaRPr sz="3200" b="0" i="0" u="none" strike="noStrike" cap="none">
              <a:solidFill>
                <a:srgbClr val="888888"/>
              </a:solidFill>
              <a:latin typeface="Calibri"/>
              <a:ea typeface="Calibri"/>
              <a:cs typeface="Calibri"/>
              <a:sym typeface="Calibri"/>
            </a:endParaRPr>
          </a:p>
        </p:txBody>
      </p:sp>
      <p:sp>
        <p:nvSpPr>
          <p:cNvPr id="12" name="Rectangle 4"/>
          <p:cNvSpPr>
            <a:spLocks noChangeArrowheads="1"/>
          </p:cNvSpPr>
          <p:nvPr/>
        </p:nvSpPr>
        <p:spPr bwMode="auto">
          <a:xfrm>
            <a:off x="0" y="1260475"/>
            <a:ext cx="9144000" cy="4970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88000" tIns="0" rIns="288000" bIns="0"/>
          <a:lstStyle>
            <a:lvl1pPr eaLnBrk="0" hangingPunct="0">
              <a:defRPr sz="2400">
                <a:solidFill>
                  <a:schemeClr val="tx1"/>
                </a:solidFill>
                <a:latin typeface="Calibri" panose="020F0502020204030204" pitchFamily="34" charset="0"/>
                <a:ea typeface="ＭＳ Ｐゴシック" panose="020B0600070205080204" pitchFamily="34" charset="-128"/>
              </a:defRPr>
            </a:lvl1pPr>
            <a:lvl2pPr marL="37931725" indent="-37474525" eaLnBrk="0" hangingPunct="0">
              <a:defRPr sz="2400">
                <a:solidFill>
                  <a:schemeClr val="tx1"/>
                </a:solidFill>
                <a:latin typeface="Calibri" panose="020F0502020204030204" pitchFamily="34" charset="0"/>
                <a:ea typeface="ＭＳ Ｐゴシック" panose="020B0600070205080204" pitchFamily="34" charset="-128"/>
              </a:defRPr>
            </a:lvl2pPr>
            <a:lvl3pPr eaLnBrk="0" hangingPunct="0">
              <a:defRPr sz="2400">
                <a:solidFill>
                  <a:schemeClr val="tx1"/>
                </a:solidFill>
                <a:latin typeface="Calibri" panose="020F0502020204030204" pitchFamily="34" charset="0"/>
                <a:ea typeface="ＭＳ Ｐゴシック" panose="020B0600070205080204" pitchFamily="34" charset="-128"/>
              </a:defRPr>
            </a:lvl3pPr>
            <a:lvl4pPr eaLnBrk="0" hangingPunct="0">
              <a:defRPr sz="2400">
                <a:solidFill>
                  <a:schemeClr val="tx1"/>
                </a:solidFill>
                <a:latin typeface="Calibri" panose="020F0502020204030204" pitchFamily="34" charset="0"/>
                <a:ea typeface="ＭＳ Ｐゴシック" panose="020B0600070205080204" pitchFamily="34" charset="-128"/>
              </a:defRPr>
            </a:lvl4pPr>
            <a:lvl5pPr eaLnBrk="0" hangingPunct="0">
              <a:defRPr sz="2400">
                <a:solidFill>
                  <a:schemeClr val="tx1"/>
                </a:solidFill>
                <a:latin typeface="Calibri" panose="020F050202020403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9pPr>
          </a:lstStyle>
          <a:p>
            <a:pPr algn="ctr" eaLnBrk="1" hangingPunct="1">
              <a:defRPr/>
            </a:pPr>
            <a:endParaRPr lang="en-GB" altLang="it-IT" b="1" dirty="0" smtClean="0">
              <a:solidFill>
                <a:srgbClr val="1E2F48"/>
              </a:solidFill>
              <a:latin typeface="Arial" panose="020B0604020202020204" pitchFamily="34" charset="0"/>
            </a:endParaRPr>
          </a:p>
          <a:p>
            <a:pPr algn="ctr" eaLnBrk="1" hangingPunct="1">
              <a:defRPr/>
            </a:pPr>
            <a:endParaRPr lang="en-GB" altLang="it-IT" b="1" dirty="0">
              <a:solidFill>
                <a:srgbClr val="1E2F48"/>
              </a:solidFill>
              <a:latin typeface="Arial" panose="020B0604020202020204" pitchFamily="34" charset="0"/>
            </a:endParaRPr>
          </a:p>
          <a:p>
            <a:pPr algn="ctr" eaLnBrk="1" hangingPunct="1">
              <a:defRPr/>
            </a:pPr>
            <a:endParaRPr lang="en-GB" altLang="it-IT" b="1" dirty="0" smtClean="0">
              <a:solidFill>
                <a:srgbClr val="1E2F48"/>
              </a:solidFill>
              <a:latin typeface="Arial" panose="020B0604020202020204" pitchFamily="34" charset="0"/>
            </a:endParaRPr>
          </a:p>
          <a:p>
            <a:pPr algn="ctr" eaLnBrk="1" hangingPunct="1">
              <a:defRPr/>
            </a:pPr>
            <a:r>
              <a:rPr lang="en-GB" altLang="it-IT" b="1" dirty="0" smtClean="0">
                <a:solidFill>
                  <a:srgbClr val="1E2F48"/>
                </a:solidFill>
                <a:latin typeface="Arial" panose="020B0604020202020204" pitchFamily="34" charset="0"/>
              </a:rPr>
              <a:t>Thank you for your attention!</a:t>
            </a:r>
          </a:p>
          <a:p>
            <a:pPr algn="ctr" eaLnBrk="1" hangingPunct="1">
              <a:defRPr/>
            </a:pPr>
            <a:endParaRPr lang="en-GB" altLang="it-IT" b="1" dirty="0">
              <a:solidFill>
                <a:srgbClr val="1E2F48"/>
              </a:solidFill>
              <a:latin typeface="Arial" panose="020B0604020202020204" pitchFamily="34" charset="0"/>
            </a:endParaRPr>
          </a:p>
          <a:p>
            <a:pPr algn="ctr" eaLnBrk="1" hangingPunct="1">
              <a:defRPr/>
            </a:pPr>
            <a:endParaRPr lang="en-GB" altLang="it-IT" b="1" dirty="0" smtClean="0">
              <a:solidFill>
                <a:srgbClr val="1E2F48"/>
              </a:solidFill>
              <a:latin typeface="Arial" panose="020B0604020202020204" pitchFamily="34" charset="0"/>
            </a:endParaRPr>
          </a:p>
          <a:p>
            <a:pPr algn="ctr" eaLnBrk="1" hangingPunct="1">
              <a:defRPr/>
            </a:pPr>
            <a:endParaRPr lang="en-GB" altLang="it-IT" b="1" dirty="0" smtClean="0">
              <a:solidFill>
                <a:srgbClr val="1E2F48"/>
              </a:solidFill>
              <a:latin typeface="Arial" panose="020B0604020202020204" pitchFamily="34" charset="0"/>
            </a:endParaRPr>
          </a:p>
          <a:p>
            <a:pPr algn="ctr" eaLnBrk="1" hangingPunct="1">
              <a:defRPr/>
            </a:pPr>
            <a:r>
              <a:rPr lang="en-US" altLang="it-IT" sz="2200" kern="1200" dirty="0">
                <a:solidFill>
                  <a:srgbClr val="1E2F48"/>
                </a:solidFill>
                <a:latin typeface="+mn-lt"/>
              </a:rPr>
              <a:t>Lorenzo Maria </a:t>
            </a:r>
            <a:r>
              <a:rPr lang="en-US" altLang="it-IT" sz="2200" kern="1200" dirty="0" err="1">
                <a:solidFill>
                  <a:srgbClr val="1E2F48"/>
                </a:solidFill>
                <a:latin typeface="+mn-lt"/>
              </a:rPr>
              <a:t>Pelusi</a:t>
            </a:r>
            <a:r>
              <a:rPr lang="en-US" altLang="it-IT" sz="2200" kern="1200" dirty="0">
                <a:solidFill>
                  <a:srgbClr val="1E2F48"/>
                </a:solidFill>
                <a:latin typeface="+mn-lt"/>
              </a:rPr>
              <a:t/>
            </a:r>
            <a:br>
              <a:rPr lang="en-US" altLang="it-IT" sz="2200" kern="1200" dirty="0">
                <a:solidFill>
                  <a:srgbClr val="1E2F48"/>
                </a:solidFill>
                <a:latin typeface="+mn-lt"/>
              </a:rPr>
            </a:br>
            <a:r>
              <a:rPr lang="en-US" altLang="it-IT" sz="2200" kern="1200" dirty="0">
                <a:solidFill>
                  <a:srgbClr val="1E2F48"/>
                </a:solidFill>
                <a:latin typeface="+mn-lt"/>
              </a:rPr>
              <a:t>(ADAPT Senior Research Fellow)</a:t>
            </a:r>
            <a:br>
              <a:rPr lang="en-US" altLang="it-IT" sz="2200" kern="1200" dirty="0">
                <a:solidFill>
                  <a:srgbClr val="1E2F48"/>
                </a:solidFill>
                <a:latin typeface="+mn-lt"/>
              </a:rPr>
            </a:br>
            <a:r>
              <a:rPr lang="en-US" altLang="it-IT" sz="2200" kern="1200" dirty="0" smtClean="0">
                <a:solidFill>
                  <a:srgbClr val="00B0F0"/>
                </a:solidFill>
                <a:latin typeface="+mn-lt"/>
                <a:hlinkClick r:id="rId4"/>
              </a:rPr>
              <a:t>lorenzo.pelusi@adapt.it</a:t>
            </a:r>
            <a:r>
              <a:rPr lang="en-US" altLang="it-IT" kern="1200" dirty="0">
                <a:solidFill>
                  <a:srgbClr val="1E2F48"/>
                </a:solidFill>
              </a:rPr>
              <a:t/>
            </a:r>
            <a:br>
              <a:rPr lang="en-US" altLang="it-IT" kern="1200" dirty="0">
                <a:solidFill>
                  <a:srgbClr val="1E2F48"/>
                </a:solidFill>
              </a:rPr>
            </a:br>
            <a:endParaRPr lang="en-GB" altLang="it-IT" dirty="0" smtClean="0">
              <a:solidFill>
                <a:srgbClr val="1E2F48"/>
              </a:solidFill>
              <a:latin typeface="Arial" panose="020B0604020202020204" pitchFamily="34" charset="0"/>
            </a:endParaRPr>
          </a:p>
          <a:p>
            <a:pPr algn="just" eaLnBrk="1" hangingPunct="1">
              <a:defRPr/>
            </a:pPr>
            <a:endParaRPr lang="en-GB" sz="800" dirty="0" smtClean="0">
              <a:solidFill>
                <a:srgbClr val="1E2F48"/>
              </a:solidFill>
              <a:latin typeface="Arial" panose="020B0604020202020204" pitchFamily="34" charset="0"/>
            </a:endParaRPr>
          </a:p>
          <a:p>
            <a:pPr algn="just" eaLnBrk="1" hangingPunct="1">
              <a:defRPr/>
            </a:pPr>
            <a:endParaRPr lang="en-GB" dirty="0">
              <a:solidFill>
                <a:srgbClr val="1E2F48"/>
              </a:solidFill>
              <a:latin typeface="Arial" panose="020B0604020202020204" pitchFamily="34" charset="0"/>
            </a:endParaRPr>
          </a:p>
          <a:p>
            <a:pPr algn="just" eaLnBrk="1" hangingPunct="1">
              <a:defRPr/>
            </a:pPr>
            <a:endParaRPr lang="en-GB" dirty="0">
              <a:solidFill>
                <a:srgbClr val="1E2F48"/>
              </a:solidFill>
              <a:latin typeface="Arial" panose="020B0604020202020204" pitchFamily="34" charset="0"/>
            </a:endParaRPr>
          </a:p>
        </p:txBody>
      </p:sp>
      <p:pic>
        <p:nvPicPr>
          <p:cNvPr id="8" name="Picture 2" descr="ogo"/>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08109" y="5383201"/>
            <a:ext cx="484946" cy="395230"/>
          </a:xfrm>
          <a:prstGeom prst="rect">
            <a:avLst/>
          </a:prstGeom>
          <a:noFill/>
          <a:extLst>
            <a:ext uri="{909E8E84-426E-40DD-AFC4-6F175D3DCCD1}">
              <a14:hiddenFill xmlns:a14="http://schemas.microsoft.com/office/drawing/2010/main">
                <a:solidFill>
                  <a:srgbClr val="FFFFFF"/>
                </a:solidFill>
              </a14:hiddenFill>
            </a:ext>
          </a:extLst>
        </p:spPr>
      </p:pic>
      <p:sp>
        <p:nvSpPr>
          <p:cNvPr id="9" name="CasellaDiTesto 8"/>
          <p:cNvSpPr txBox="1"/>
          <p:nvPr/>
        </p:nvSpPr>
        <p:spPr>
          <a:xfrm>
            <a:off x="3993055" y="5370856"/>
            <a:ext cx="2048959" cy="738664"/>
          </a:xfrm>
          <a:prstGeom prst="rect">
            <a:avLst/>
          </a:prstGeom>
          <a:noFill/>
        </p:spPr>
        <p:txBody>
          <a:bodyPr wrap="none" rtlCol="0">
            <a:spAutoFit/>
          </a:bodyPr>
          <a:lstStyle/>
          <a:p>
            <a:r>
              <a:rPr lang="it-IT" sz="2800" b="1" i="1" dirty="0">
                <a:solidFill>
                  <a:srgbClr val="34A1F2"/>
                </a:solidFill>
                <a:latin typeface="American Typewriter" charset="0"/>
                <a:ea typeface="American Typewriter" charset="0"/>
                <a:cs typeface="American Typewriter" charset="0"/>
              </a:rPr>
              <a:t>@lorempel</a:t>
            </a:r>
          </a:p>
          <a:p>
            <a:endParaRPr lang="it-IT" dirty="0"/>
          </a:p>
        </p:txBody>
      </p:sp>
    </p:spTree>
    <p:extLst>
      <p:ext uri="{BB962C8B-B14F-4D97-AF65-F5344CB8AC3E}">
        <p14:creationId xmlns:p14="http://schemas.microsoft.com/office/powerpoint/2010/main" val="9227849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1" name="Google Shape;101;p14"/>
          <p:cNvSpPr txBox="1"/>
          <p:nvPr/>
        </p:nvSpPr>
        <p:spPr>
          <a:xfrm>
            <a:off x="0" y="301625"/>
            <a:ext cx="6409766" cy="509588"/>
          </a:xfrm>
          <a:prstGeom prst="rect">
            <a:avLst/>
          </a:prstGeom>
          <a:solidFill>
            <a:srgbClr val="CC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Calibri"/>
              <a:ea typeface="Calibri"/>
              <a:cs typeface="Calibri"/>
              <a:sym typeface="Calibri"/>
            </a:endParaRPr>
          </a:p>
        </p:txBody>
      </p:sp>
      <p:pic>
        <p:nvPicPr>
          <p:cNvPr id="102" name="Google Shape;102;p14" descr="ADAPT.png"/>
          <p:cNvPicPr preferRelativeResize="0"/>
          <p:nvPr/>
        </p:nvPicPr>
        <p:blipFill rotWithShape="1">
          <a:blip r:embed="rId3">
            <a:alphaModFix/>
          </a:blip>
          <a:srcRect/>
          <a:stretch/>
        </p:blipFill>
        <p:spPr>
          <a:xfrm>
            <a:off x="6618008" y="301625"/>
            <a:ext cx="1631950" cy="509588"/>
          </a:xfrm>
          <a:prstGeom prst="rect">
            <a:avLst/>
          </a:prstGeom>
          <a:noFill/>
          <a:ln>
            <a:noFill/>
          </a:ln>
        </p:spPr>
      </p:pic>
      <p:sp>
        <p:nvSpPr>
          <p:cNvPr id="103" name="Google Shape;103;p14"/>
          <p:cNvSpPr txBox="1"/>
          <p:nvPr/>
        </p:nvSpPr>
        <p:spPr>
          <a:xfrm flipH="1">
            <a:off x="8382000" y="301625"/>
            <a:ext cx="762000" cy="509588"/>
          </a:xfrm>
          <a:prstGeom prst="rect">
            <a:avLst/>
          </a:prstGeom>
          <a:solidFill>
            <a:srgbClr val="CC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Calibri"/>
              <a:ea typeface="Calibri"/>
              <a:cs typeface="Calibri"/>
              <a:sym typeface="Calibri"/>
            </a:endParaRPr>
          </a:p>
        </p:txBody>
      </p:sp>
      <p:sp>
        <p:nvSpPr>
          <p:cNvPr id="104" name="Google Shape;104;p14"/>
          <p:cNvSpPr txBox="1"/>
          <p:nvPr/>
        </p:nvSpPr>
        <p:spPr>
          <a:xfrm>
            <a:off x="96833" y="887226"/>
            <a:ext cx="6447398" cy="30508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100"/>
              <a:buFont typeface="Arial"/>
              <a:buNone/>
            </a:pPr>
            <a:r>
              <a:rPr lang="en-US" sz="2000" b="1" baseline="30000" dirty="0">
                <a:solidFill>
                  <a:srgbClr val="1E2F48"/>
                </a:solidFill>
                <a:latin typeface="Helvetica Neue"/>
                <a:ea typeface="Helvetica Neue"/>
                <a:cs typeface="Helvetica Neue"/>
                <a:sym typeface="Helvetica Neue"/>
              </a:rPr>
              <a:t>International School of Higher Education in </a:t>
            </a:r>
            <a:r>
              <a:rPr lang="en-US" sz="2000" b="1" baseline="30000" dirty="0" err="1">
                <a:solidFill>
                  <a:srgbClr val="1E2F48"/>
                </a:solidFill>
                <a:latin typeface="Helvetica Neue"/>
                <a:ea typeface="Helvetica Neue"/>
                <a:cs typeface="Helvetica Neue"/>
                <a:sym typeface="Helvetica Neue"/>
              </a:rPr>
              <a:t>Labour</a:t>
            </a:r>
            <a:r>
              <a:rPr lang="en-US" sz="2000" b="1" baseline="30000" dirty="0">
                <a:solidFill>
                  <a:srgbClr val="1E2F48"/>
                </a:solidFill>
                <a:latin typeface="Helvetica Neue"/>
                <a:ea typeface="Helvetica Neue"/>
                <a:cs typeface="Helvetica Neue"/>
                <a:sym typeface="Helvetica Neue"/>
              </a:rPr>
              <a:t> and Industrial Relations </a:t>
            </a:r>
            <a:endParaRPr sz="2000" b="1" baseline="30000" dirty="0">
              <a:solidFill>
                <a:srgbClr val="1E2F48"/>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chemeClr val="dk1"/>
              </a:buClr>
              <a:buSzPts val="1100"/>
              <a:buFont typeface="Arial"/>
              <a:buNone/>
            </a:pPr>
            <a:endParaRPr sz="2000" b="1" baseline="30000" dirty="0">
              <a:solidFill>
                <a:srgbClr val="1E2F48"/>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CC0000"/>
              </a:buClr>
              <a:buSzPts val="1600"/>
              <a:buFont typeface="Helvetica Neue"/>
              <a:buNone/>
            </a:pPr>
            <a:endParaRPr sz="2000" b="1" baseline="30000" dirty="0">
              <a:solidFill>
                <a:srgbClr val="1E2F48"/>
              </a:solidFill>
              <a:latin typeface="Helvetica Neue"/>
              <a:ea typeface="Helvetica Neue"/>
              <a:cs typeface="Helvetica Neue"/>
              <a:sym typeface="Helvetica Neue"/>
            </a:endParaRPr>
          </a:p>
        </p:txBody>
      </p:sp>
      <p:sp>
        <p:nvSpPr>
          <p:cNvPr id="105" name="Google Shape;105;p14"/>
          <p:cNvSpPr txBox="1">
            <a:spLocks noGrp="1"/>
          </p:cNvSpPr>
          <p:nvPr>
            <p:ph type="subTitle" idx="1"/>
          </p:nvPr>
        </p:nvSpPr>
        <p:spPr>
          <a:xfrm>
            <a:off x="2598737" y="10218737"/>
            <a:ext cx="6400800" cy="17526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Clr>
                <a:srgbClr val="888888"/>
              </a:buClr>
              <a:buSzPts val="3200"/>
              <a:buFont typeface="Arial"/>
              <a:buNone/>
            </a:pPr>
            <a:endParaRPr sz="3200" b="0" i="0" u="none" strike="noStrike" cap="none">
              <a:solidFill>
                <a:srgbClr val="888888"/>
              </a:solidFill>
              <a:latin typeface="Calibri"/>
              <a:ea typeface="Calibri"/>
              <a:cs typeface="Calibri"/>
              <a:sym typeface="Calibri"/>
            </a:endParaRPr>
          </a:p>
        </p:txBody>
      </p:sp>
      <p:sp>
        <p:nvSpPr>
          <p:cNvPr id="12" name="Rectangle 4"/>
          <p:cNvSpPr>
            <a:spLocks noChangeArrowheads="1"/>
          </p:cNvSpPr>
          <p:nvPr/>
        </p:nvSpPr>
        <p:spPr bwMode="auto">
          <a:xfrm>
            <a:off x="0" y="1260475"/>
            <a:ext cx="9144000" cy="4970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88000" tIns="0" rIns="288000" bIns="0"/>
          <a:lstStyle>
            <a:lvl1pPr eaLnBrk="0" hangingPunct="0">
              <a:defRPr sz="2400">
                <a:solidFill>
                  <a:schemeClr val="tx1"/>
                </a:solidFill>
                <a:latin typeface="Calibri" panose="020F0502020204030204" pitchFamily="34" charset="0"/>
                <a:ea typeface="ＭＳ Ｐゴシック" panose="020B0600070205080204" pitchFamily="34" charset="-128"/>
              </a:defRPr>
            </a:lvl1pPr>
            <a:lvl2pPr marL="37931725" indent="-37474525" eaLnBrk="0" hangingPunct="0">
              <a:defRPr sz="2400">
                <a:solidFill>
                  <a:schemeClr val="tx1"/>
                </a:solidFill>
                <a:latin typeface="Calibri" panose="020F0502020204030204" pitchFamily="34" charset="0"/>
                <a:ea typeface="ＭＳ Ｐゴシック" panose="020B0600070205080204" pitchFamily="34" charset="-128"/>
              </a:defRPr>
            </a:lvl2pPr>
            <a:lvl3pPr eaLnBrk="0" hangingPunct="0">
              <a:defRPr sz="2400">
                <a:solidFill>
                  <a:schemeClr val="tx1"/>
                </a:solidFill>
                <a:latin typeface="Calibri" panose="020F0502020204030204" pitchFamily="34" charset="0"/>
                <a:ea typeface="ＭＳ Ｐゴシック" panose="020B0600070205080204" pitchFamily="34" charset="-128"/>
              </a:defRPr>
            </a:lvl3pPr>
            <a:lvl4pPr eaLnBrk="0" hangingPunct="0">
              <a:defRPr sz="2400">
                <a:solidFill>
                  <a:schemeClr val="tx1"/>
                </a:solidFill>
                <a:latin typeface="Calibri" panose="020F0502020204030204" pitchFamily="34" charset="0"/>
                <a:ea typeface="ＭＳ Ｐゴシック" panose="020B0600070205080204" pitchFamily="34" charset="-128"/>
              </a:defRPr>
            </a:lvl4pPr>
            <a:lvl5pPr eaLnBrk="0" hangingPunct="0">
              <a:defRPr sz="2400">
                <a:solidFill>
                  <a:schemeClr val="tx1"/>
                </a:solidFill>
                <a:latin typeface="Calibri" panose="020F050202020403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9pPr>
          </a:lstStyle>
          <a:p>
            <a:pPr algn="ctr" eaLnBrk="1" hangingPunct="1">
              <a:defRPr/>
            </a:pPr>
            <a:r>
              <a:rPr lang="en-GB" altLang="it-IT" b="1" dirty="0">
                <a:solidFill>
                  <a:srgbClr val="1E2F48"/>
                </a:solidFill>
                <a:latin typeface="Arial" panose="020B0604020202020204" pitchFamily="34" charset="0"/>
              </a:rPr>
              <a:t>Changing industrial relations in </a:t>
            </a:r>
            <a:r>
              <a:rPr lang="en-GB" altLang="it-IT" b="1" dirty="0" smtClean="0">
                <a:solidFill>
                  <a:srgbClr val="1E2F48"/>
                </a:solidFill>
                <a:latin typeface="Arial" panose="020B0604020202020204" pitchFamily="34" charset="0"/>
              </a:rPr>
              <a:t>the Italian </a:t>
            </a:r>
            <a:r>
              <a:rPr lang="en-GB" altLang="it-IT" b="1" dirty="0">
                <a:solidFill>
                  <a:srgbClr val="1E2F48"/>
                </a:solidFill>
                <a:latin typeface="Arial" panose="020B0604020202020204" pitchFamily="34" charset="0"/>
              </a:rPr>
              <a:t>banking </a:t>
            </a:r>
            <a:r>
              <a:rPr lang="en-GB" altLang="it-IT" b="1" dirty="0" smtClean="0">
                <a:solidFill>
                  <a:srgbClr val="1E2F48"/>
                </a:solidFill>
                <a:latin typeface="Arial" panose="020B0604020202020204" pitchFamily="34" charset="0"/>
              </a:rPr>
              <a:t>sector</a:t>
            </a:r>
          </a:p>
          <a:p>
            <a:pPr algn="ctr" eaLnBrk="1" hangingPunct="1">
              <a:defRPr/>
            </a:pPr>
            <a:r>
              <a:rPr lang="en-GB" altLang="it-IT" b="1" dirty="0" smtClean="0">
                <a:solidFill>
                  <a:srgbClr val="1E2F48"/>
                </a:solidFill>
                <a:latin typeface="Arial" panose="020B0604020202020204" pitchFamily="34" charset="0"/>
              </a:rPr>
              <a:t> </a:t>
            </a:r>
            <a:endParaRPr lang="en-GB" altLang="it-IT" dirty="0" smtClean="0">
              <a:solidFill>
                <a:srgbClr val="1E2F48"/>
              </a:solidFill>
              <a:latin typeface="Arial" panose="020B0604020202020204" pitchFamily="34" charset="0"/>
            </a:endParaRPr>
          </a:p>
          <a:p>
            <a:pPr algn="just" eaLnBrk="1" hangingPunct="1">
              <a:defRPr/>
            </a:pPr>
            <a:r>
              <a:rPr lang="en-GB" dirty="0">
                <a:solidFill>
                  <a:srgbClr val="1E2F48"/>
                </a:solidFill>
                <a:latin typeface="Arial" panose="020B0604020202020204" pitchFamily="34" charset="0"/>
              </a:rPr>
              <a:t>The banking system has reported a significant decrease in profitability in the past few </a:t>
            </a:r>
            <a:r>
              <a:rPr lang="en-GB" dirty="0" smtClean="0">
                <a:solidFill>
                  <a:srgbClr val="1E2F48"/>
                </a:solidFill>
                <a:latin typeface="Arial" panose="020B0604020202020204" pitchFamily="34" charset="0"/>
              </a:rPr>
              <a:t>years: from </a:t>
            </a:r>
            <a:r>
              <a:rPr lang="en-GB" dirty="0">
                <a:solidFill>
                  <a:srgbClr val="1E2F48"/>
                </a:solidFill>
                <a:latin typeface="Arial" panose="020B0604020202020204" pitchFamily="34" charset="0"/>
              </a:rPr>
              <a:t>11.4% in 2006 to 0.8% in </a:t>
            </a:r>
            <a:r>
              <a:rPr lang="en-GB" dirty="0" smtClean="0">
                <a:solidFill>
                  <a:srgbClr val="1E2F48"/>
                </a:solidFill>
                <a:latin typeface="Arial" panose="020B0604020202020204" pitchFamily="34" charset="0"/>
              </a:rPr>
              <a:t>2012</a:t>
            </a:r>
            <a:endParaRPr lang="en-GB" dirty="0">
              <a:solidFill>
                <a:srgbClr val="1E2F48"/>
              </a:solidFill>
              <a:latin typeface="Arial" panose="020B0604020202020204" pitchFamily="34" charset="0"/>
            </a:endParaRPr>
          </a:p>
          <a:p>
            <a:pPr algn="just" eaLnBrk="1" hangingPunct="1">
              <a:defRPr/>
            </a:pPr>
            <a:endParaRPr lang="en-GB" dirty="0" smtClean="0">
              <a:solidFill>
                <a:srgbClr val="1E2F48"/>
              </a:solidFill>
              <a:latin typeface="Arial" panose="020B0604020202020204" pitchFamily="34" charset="0"/>
            </a:endParaRPr>
          </a:p>
          <a:p>
            <a:pPr algn="just" eaLnBrk="1" hangingPunct="1">
              <a:defRPr/>
            </a:pPr>
            <a:endParaRPr lang="en-GB" dirty="0">
              <a:solidFill>
                <a:srgbClr val="1E2F48"/>
              </a:solidFill>
              <a:latin typeface="Arial" panose="020B0604020202020204" pitchFamily="34" charset="0"/>
            </a:endParaRPr>
          </a:p>
          <a:p>
            <a:pPr algn="just" eaLnBrk="1" hangingPunct="1">
              <a:defRPr/>
            </a:pPr>
            <a:endParaRPr lang="en-GB" dirty="0" smtClean="0">
              <a:solidFill>
                <a:srgbClr val="1E2F48"/>
              </a:solidFill>
              <a:latin typeface="Arial" panose="020B0604020202020204" pitchFamily="34" charset="0"/>
            </a:endParaRPr>
          </a:p>
          <a:p>
            <a:pPr algn="just" eaLnBrk="1" hangingPunct="1">
              <a:defRPr/>
            </a:pPr>
            <a:r>
              <a:rPr lang="en-GB" dirty="0" smtClean="0">
                <a:solidFill>
                  <a:srgbClr val="1E2F48"/>
                </a:solidFill>
                <a:latin typeface="Arial" panose="020B0604020202020204" pitchFamily="34" charset="0"/>
              </a:rPr>
              <a:t>banks are reviewing </a:t>
            </a:r>
            <a:r>
              <a:rPr lang="en-GB" dirty="0">
                <a:solidFill>
                  <a:srgbClr val="1E2F48"/>
                </a:solidFill>
                <a:latin typeface="Arial" panose="020B0604020202020204" pitchFamily="34" charset="0"/>
              </a:rPr>
              <a:t>their own business models and </a:t>
            </a:r>
            <a:r>
              <a:rPr lang="en-GB" dirty="0" smtClean="0">
                <a:solidFill>
                  <a:srgbClr val="1E2F48"/>
                </a:solidFill>
                <a:latin typeface="Arial" panose="020B0604020202020204" pitchFamily="34" charset="0"/>
              </a:rPr>
              <a:t>detected those factors which have </a:t>
            </a:r>
            <a:r>
              <a:rPr lang="en-GB" dirty="0">
                <a:solidFill>
                  <a:srgbClr val="1E2F48"/>
                </a:solidFill>
                <a:latin typeface="Arial" panose="020B0604020202020204" pitchFamily="34" charset="0"/>
              </a:rPr>
              <a:t>been negatively affecting </a:t>
            </a:r>
            <a:r>
              <a:rPr lang="en-GB" dirty="0" smtClean="0">
                <a:solidFill>
                  <a:srgbClr val="1E2F48"/>
                </a:solidFill>
                <a:latin typeface="Arial" panose="020B0604020202020204" pitchFamily="34" charset="0"/>
              </a:rPr>
              <a:t>profitability</a:t>
            </a:r>
            <a:r>
              <a:rPr lang="en-GB" dirty="0">
                <a:solidFill>
                  <a:srgbClr val="1E2F48"/>
                </a:solidFill>
                <a:latin typeface="Arial" panose="020B0604020202020204" pitchFamily="34" charset="0"/>
              </a:rPr>
              <a:t>:</a:t>
            </a:r>
          </a:p>
          <a:p>
            <a:pPr marL="342900" indent="-342900" algn="just" eaLnBrk="1" hangingPunct="1">
              <a:buFont typeface="Arial" charset="0"/>
              <a:buChar char="•"/>
              <a:defRPr/>
            </a:pPr>
            <a:r>
              <a:rPr lang="en-GB" dirty="0">
                <a:solidFill>
                  <a:srgbClr val="1E2F48"/>
                </a:solidFill>
                <a:latin typeface="Arial" panose="020B0604020202020204" pitchFamily="34" charset="0"/>
              </a:rPr>
              <a:t>the high number of branches </a:t>
            </a:r>
            <a:r>
              <a:rPr lang="en-GB" dirty="0" smtClean="0">
                <a:solidFill>
                  <a:srgbClr val="1E2F48"/>
                </a:solidFill>
                <a:latin typeface="Arial" panose="020B0604020202020204" pitchFamily="34" charset="0"/>
              </a:rPr>
              <a:t>(Italy: 55 </a:t>
            </a:r>
            <a:r>
              <a:rPr lang="en-GB" dirty="0">
                <a:solidFill>
                  <a:srgbClr val="1E2F48"/>
                </a:solidFill>
                <a:latin typeface="Arial" panose="020B0604020202020204" pitchFamily="34" charset="0"/>
              </a:rPr>
              <a:t>branches </a:t>
            </a:r>
            <a:r>
              <a:rPr lang="en-GB" dirty="0" smtClean="0">
                <a:solidFill>
                  <a:srgbClr val="1E2F48"/>
                </a:solidFill>
                <a:latin typeface="Arial" panose="020B0604020202020204" pitchFamily="34" charset="0"/>
              </a:rPr>
              <a:t>for every </a:t>
            </a:r>
            <a:r>
              <a:rPr lang="en-GB" dirty="0">
                <a:solidFill>
                  <a:srgbClr val="1E2F48"/>
                </a:solidFill>
                <a:latin typeface="Arial" panose="020B0604020202020204" pitchFamily="34" charset="0"/>
              </a:rPr>
              <a:t>100,000 </a:t>
            </a:r>
            <a:r>
              <a:rPr lang="en-GB" dirty="0" smtClean="0">
                <a:solidFill>
                  <a:srgbClr val="1E2F48"/>
                </a:solidFill>
                <a:latin typeface="Arial" panose="020B0604020202020204" pitchFamily="34" charset="0"/>
              </a:rPr>
              <a:t>inhabitants; EU average: 41/100,000), </a:t>
            </a:r>
            <a:endParaRPr lang="en-GB" dirty="0">
              <a:solidFill>
                <a:srgbClr val="1E2F48"/>
              </a:solidFill>
              <a:latin typeface="Arial" panose="020B0604020202020204" pitchFamily="34" charset="0"/>
            </a:endParaRPr>
          </a:p>
          <a:p>
            <a:pPr marL="342900" indent="-342900" algn="just" eaLnBrk="1" hangingPunct="1">
              <a:buFont typeface="Arial" charset="0"/>
              <a:buChar char="•"/>
              <a:defRPr/>
            </a:pPr>
            <a:r>
              <a:rPr lang="en-GB" dirty="0">
                <a:solidFill>
                  <a:srgbClr val="1E2F48"/>
                </a:solidFill>
                <a:latin typeface="Arial" panose="020B0604020202020204" pitchFamily="34" charset="0"/>
              </a:rPr>
              <a:t>significant labour costs and </a:t>
            </a:r>
          </a:p>
          <a:p>
            <a:pPr marL="342900" indent="-342900" algn="just" eaLnBrk="1" hangingPunct="1">
              <a:buFont typeface="Arial" charset="0"/>
              <a:buChar char="•"/>
              <a:defRPr/>
            </a:pPr>
            <a:r>
              <a:rPr lang="en-GB" dirty="0">
                <a:solidFill>
                  <a:srgbClr val="1E2F48"/>
                </a:solidFill>
                <a:latin typeface="Arial" panose="020B0604020202020204" pitchFamily="34" charset="0"/>
              </a:rPr>
              <a:t>the little use of technology </a:t>
            </a:r>
            <a:endParaRPr lang="en-GB" dirty="0" smtClean="0">
              <a:solidFill>
                <a:srgbClr val="1E2F48"/>
              </a:solidFill>
              <a:latin typeface="Arial" panose="020B0604020202020204" pitchFamily="34" charset="0"/>
            </a:endParaRPr>
          </a:p>
        </p:txBody>
      </p:sp>
      <p:sp>
        <p:nvSpPr>
          <p:cNvPr id="3" name="Freccia giù 2"/>
          <p:cNvSpPr/>
          <p:nvPr/>
        </p:nvSpPr>
        <p:spPr>
          <a:xfrm>
            <a:off x="4087368" y="3039763"/>
            <a:ext cx="484632"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68452915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1" name="Google Shape;101;p14"/>
          <p:cNvSpPr txBox="1"/>
          <p:nvPr/>
        </p:nvSpPr>
        <p:spPr>
          <a:xfrm>
            <a:off x="0" y="301625"/>
            <a:ext cx="6409766" cy="509588"/>
          </a:xfrm>
          <a:prstGeom prst="rect">
            <a:avLst/>
          </a:prstGeom>
          <a:solidFill>
            <a:srgbClr val="CC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Calibri"/>
              <a:ea typeface="Calibri"/>
              <a:cs typeface="Calibri"/>
              <a:sym typeface="Calibri"/>
            </a:endParaRPr>
          </a:p>
        </p:txBody>
      </p:sp>
      <p:pic>
        <p:nvPicPr>
          <p:cNvPr id="102" name="Google Shape;102;p14" descr="ADAPT.png"/>
          <p:cNvPicPr preferRelativeResize="0"/>
          <p:nvPr/>
        </p:nvPicPr>
        <p:blipFill rotWithShape="1">
          <a:blip r:embed="rId3">
            <a:alphaModFix/>
          </a:blip>
          <a:srcRect/>
          <a:stretch/>
        </p:blipFill>
        <p:spPr>
          <a:xfrm>
            <a:off x="6618008" y="301625"/>
            <a:ext cx="1631950" cy="509588"/>
          </a:xfrm>
          <a:prstGeom prst="rect">
            <a:avLst/>
          </a:prstGeom>
          <a:noFill/>
          <a:ln>
            <a:noFill/>
          </a:ln>
        </p:spPr>
      </p:pic>
      <p:sp>
        <p:nvSpPr>
          <p:cNvPr id="103" name="Google Shape;103;p14"/>
          <p:cNvSpPr txBox="1"/>
          <p:nvPr/>
        </p:nvSpPr>
        <p:spPr>
          <a:xfrm flipH="1">
            <a:off x="8382000" y="301625"/>
            <a:ext cx="762000" cy="509588"/>
          </a:xfrm>
          <a:prstGeom prst="rect">
            <a:avLst/>
          </a:prstGeom>
          <a:solidFill>
            <a:srgbClr val="CC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Calibri"/>
              <a:ea typeface="Calibri"/>
              <a:cs typeface="Calibri"/>
              <a:sym typeface="Calibri"/>
            </a:endParaRPr>
          </a:p>
        </p:txBody>
      </p:sp>
      <p:sp>
        <p:nvSpPr>
          <p:cNvPr id="104" name="Google Shape;104;p14"/>
          <p:cNvSpPr txBox="1"/>
          <p:nvPr/>
        </p:nvSpPr>
        <p:spPr>
          <a:xfrm>
            <a:off x="96833" y="887226"/>
            <a:ext cx="6447398" cy="30508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100"/>
              <a:buFont typeface="Arial"/>
              <a:buNone/>
            </a:pPr>
            <a:r>
              <a:rPr lang="en-US" sz="2000" b="1" baseline="30000" dirty="0">
                <a:solidFill>
                  <a:srgbClr val="1E2F48"/>
                </a:solidFill>
                <a:latin typeface="Helvetica Neue"/>
                <a:ea typeface="Helvetica Neue"/>
                <a:cs typeface="Helvetica Neue"/>
                <a:sym typeface="Helvetica Neue"/>
              </a:rPr>
              <a:t>International School of Higher Education in </a:t>
            </a:r>
            <a:r>
              <a:rPr lang="en-US" sz="2000" b="1" baseline="30000" dirty="0" err="1">
                <a:solidFill>
                  <a:srgbClr val="1E2F48"/>
                </a:solidFill>
                <a:latin typeface="Helvetica Neue"/>
                <a:ea typeface="Helvetica Neue"/>
                <a:cs typeface="Helvetica Neue"/>
                <a:sym typeface="Helvetica Neue"/>
              </a:rPr>
              <a:t>Labour</a:t>
            </a:r>
            <a:r>
              <a:rPr lang="en-US" sz="2000" b="1" baseline="30000" dirty="0">
                <a:solidFill>
                  <a:srgbClr val="1E2F48"/>
                </a:solidFill>
                <a:latin typeface="Helvetica Neue"/>
                <a:ea typeface="Helvetica Neue"/>
                <a:cs typeface="Helvetica Neue"/>
                <a:sym typeface="Helvetica Neue"/>
              </a:rPr>
              <a:t> and Industrial Relations </a:t>
            </a:r>
            <a:endParaRPr sz="2000" b="1" baseline="30000" dirty="0">
              <a:solidFill>
                <a:srgbClr val="1E2F48"/>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chemeClr val="dk1"/>
              </a:buClr>
              <a:buSzPts val="1100"/>
              <a:buFont typeface="Arial"/>
              <a:buNone/>
            </a:pPr>
            <a:endParaRPr sz="2000" b="1" baseline="30000" dirty="0">
              <a:solidFill>
                <a:srgbClr val="1E2F48"/>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CC0000"/>
              </a:buClr>
              <a:buSzPts val="1600"/>
              <a:buFont typeface="Helvetica Neue"/>
              <a:buNone/>
            </a:pPr>
            <a:endParaRPr sz="2000" b="1" baseline="30000" dirty="0">
              <a:solidFill>
                <a:srgbClr val="1E2F48"/>
              </a:solidFill>
              <a:latin typeface="Helvetica Neue"/>
              <a:ea typeface="Helvetica Neue"/>
              <a:cs typeface="Helvetica Neue"/>
              <a:sym typeface="Helvetica Neue"/>
            </a:endParaRPr>
          </a:p>
        </p:txBody>
      </p:sp>
      <p:sp>
        <p:nvSpPr>
          <p:cNvPr id="105" name="Google Shape;105;p14"/>
          <p:cNvSpPr txBox="1">
            <a:spLocks noGrp="1"/>
          </p:cNvSpPr>
          <p:nvPr>
            <p:ph type="subTitle" idx="1"/>
          </p:nvPr>
        </p:nvSpPr>
        <p:spPr>
          <a:xfrm>
            <a:off x="2598737" y="10218737"/>
            <a:ext cx="6400800" cy="17526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Clr>
                <a:srgbClr val="888888"/>
              </a:buClr>
              <a:buSzPts val="3200"/>
              <a:buFont typeface="Arial"/>
              <a:buNone/>
            </a:pPr>
            <a:endParaRPr sz="3200" b="0" i="0" u="none" strike="noStrike" cap="none">
              <a:solidFill>
                <a:srgbClr val="888888"/>
              </a:solidFill>
              <a:latin typeface="Calibri"/>
              <a:ea typeface="Calibri"/>
              <a:cs typeface="Calibri"/>
              <a:sym typeface="Calibri"/>
            </a:endParaRPr>
          </a:p>
        </p:txBody>
      </p:sp>
      <p:sp>
        <p:nvSpPr>
          <p:cNvPr id="12" name="Rectangle 4"/>
          <p:cNvSpPr>
            <a:spLocks noChangeArrowheads="1"/>
          </p:cNvSpPr>
          <p:nvPr/>
        </p:nvSpPr>
        <p:spPr bwMode="auto">
          <a:xfrm>
            <a:off x="0" y="1260475"/>
            <a:ext cx="9144000" cy="4970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88000" tIns="0" rIns="288000" bIns="0"/>
          <a:lstStyle>
            <a:lvl1pPr eaLnBrk="0" hangingPunct="0">
              <a:defRPr sz="2400">
                <a:solidFill>
                  <a:schemeClr val="tx1"/>
                </a:solidFill>
                <a:latin typeface="Calibri" panose="020F0502020204030204" pitchFamily="34" charset="0"/>
                <a:ea typeface="ＭＳ Ｐゴシック" panose="020B0600070205080204" pitchFamily="34" charset="-128"/>
              </a:defRPr>
            </a:lvl1pPr>
            <a:lvl2pPr marL="37931725" indent="-37474525" eaLnBrk="0" hangingPunct="0">
              <a:defRPr sz="2400">
                <a:solidFill>
                  <a:schemeClr val="tx1"/>
                </a:solidFill>
                <a:latin typeface="Calibri" panose="020F0502020204030204" pitchFamily="34" charset="0"/>
                <a:ea typeface="ＭＳ Ｐゴシック" panose="020B0600070205080204" pitchFamily="34" charset="-128"/>
              </a:defRPr>
            </a:lvl2pPr>
            <a:lvl3pPr eaLnBrk="0" hangingPunct="0">
              <a:defRPr sz="2400">
                <a:solidFill>
                  <a:schemeClr val="tx1"/>
                </a:solidFill>
                <a:latin typeface="Calibri" panose="020F0502020204030204" pitchFamily="34" charset="0"/>
                <a:ea typeface="ＭＳ Ｐゴシック" panose="020B0600070205080204" pitchFamily="34" charset="-128"/>
              </a:defRPr>
            </a:lvl3pPr>
            <a:lvl4pPr eaLnBrk="0" hangingPunct="0">
              <a:defRPr sz="2400">
                <a:solidFill>
                  <a:schemeClr val="tx1"/>
                </a:solidFill>
                <a:latin typeface="Calibri" panose="020F0502020204030204" pitchFamily="34" charset="0"/>
                <a:ea typeface="ＭＳ Ｐゴシック" panose="020B0600070205080204" pitchFamily="34" charset="-128"/>
              </a:defRPr>
            </a:lvl4pPr>
            <a:lvl5pPr eaLnBrk="0" hangingPunct="0">
              <a:defRPr sz="2400">
                <a:solidFill>
                  <a:schemeClr val="tx1"/>
                </a:solidFill>
                <a:latin typeface="Calibri" panose="020F050202020403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9pPr>
          </a:lstStyle>
          <a:p>
            <a:pPr algn="ctr" eaLnBrk="1" hangingPunct="1">
              <a:defRPr/>
            </a:pPr>
            <a:r>
              <a:rPr lang="en-GB" altLang="it-IT" b="1" dirty="0">
                <a:solidFill>
                  <a:srgbClr val="1E2F48"/>
                </a:solidFill>
                <a:latin typeface="Arial" charset="0"/>
                <a:ea typeface="Arial" charset="0"/>
                <a:cs typeface="Arial" charset="0"/>
              </a:rPr>
              <a:t>Changing industrial relations in </a:t>
            </a:r>
            <a:r>
              <a:rPr lang="en-GB" altLang="it-IT" b="1" dirty="0" smtClean="0">
                <a:solidFill>
                  <a:srgbClr val="1E2F48"/>
                </a:solidFill>
                <a:latin typeface="Arial" charset="0"/>
                <a:ea typeface="Arial" charset="0"/>
                <a:cs typeface="Arial" charset="0"/>
              </a:rPr>
              <a:t>the Italian </a:t>
            </a:r>
            <a:r>
              <a:rPr lang="en-GB" altLang="it-IT" b="1" dirty="0">
                <a:solidFill>
                  <a:srgbClr val="1E2F48"/>
                </a:solidFill>
                <a:latin typeface="Arial" charset="0"/>
                <a:ea typeface="Arial" charset="0"/>
                <a:cs typeface="Arial" charset="0"/>
              </a:rPr>
              <a:t>banking </a:t>
            </a:r>
            <a:r>
              <a:rPr lang="en-GB" altLang="it-IT" b="1" dirty="0" smtClean="0">
                <a:solidFill>
                  <a:srgbClr val="1E2F48"/>
                </a:solidFill>
                <a:latin typeface="Arial" charset="0"/>
                <a:ea typeface="Arial" charset="0"/>
                <a:cs typeface="Arial" charset="0"/>
              </a:rPr>
              <a:t>sector</a:t>
            </a:r>
          </a:p>
          <a:p>
            <a:pPr algn="ctr" eaLnBrk="1" hangingPunct="1">
              <a:defRPr/>
            </a:pPr>
            <a:r>
              <a:rPr lang="en-GB" altLang="it-IT" b="1" dirty="0" smtClean="0">
                <a:solidFill>
                  <a:srgbClr val="1E2F48"/>
                </a:solidFill>
                <a:latin typeface="Arial" charset="0"/>
                <a:ea typeface="Arial" charset="0"/>
                <a:cs typeface="Arial" charset="0"/>
              </a:rPr>
              <a:t> </a:t>
            </a:r>
            <a:endParaRPr lang="en-GB" altLang="it-IT" dirty="0" smtClean="0">
              <a:solidFill>
                <a:srgbClr val="1E2F48"/>
              </a:solidFill>
              <a:latin typeface="Arial" charset="0"/>
              <a:ea typeface="Arial" charset="0"/>
              <a:cs typeface="Arial" charset="0"/>
            </a:endParaRPr>
          </a:p>
          <a:p>
            <a:pPr algn="just" eaLnBrk="1" hangingPunct="1">
              <a:defRPr/>
            </a:pPr>
            <a:r>
              <a:rPr lang="en-GB" dirty="0" smtClean="0">
                <a:latin typeface="Arial" charset="0"/>
                <a:ea typeface="Arial" charset="0"/>
                <a:cs typeface="Arial" charset="0"/>
              </a:rPr>
              <a:t>Banks have </a:t>
            </a:r>
            <a:r>
              <a:rPr lang="en-GB" dirty="0">
                <a:latin typeface="Arial" charset="0"/>
                <a:ea typeface="Arial" charset="0"/>
                <a:cs typeface="Arial" charset="0"/>
              </a:rPr>
              <a:t>voiced the need </a:t>
            </a:r>
            <a:r>
              <a:rPr lang="en-GB" dirty="0" smtClean="0">
                <a:latin typeface="Arial" charset="0"/>
                <a:ea typeface="Arial" charset="0"/>
                <a:cs typeface="Arial" charset="0"/>
              </a:rPr>
              <a:t>to:</a:t>
            </a:r>
          </a:p>
          <a:p>
            <a:pPr marL="342900" indent="-342900" algn="just" eaLnBrk="1" hangingPunct="1">
              <a:buFont typeface="Arial" charset="0"/>
              <a:buChar char="•"/>
              <a:defRPr/>
            </a:pPr>
            <a:r>
              <a:rPr lang="en-GB" dirty="0" smtClean="0">
                <a:latin typeface="Arial" charset="0"/>
                <a:ea typeface="Arial" charset="0"/>
                <a:cs typeface="Arial" charset="0"/>
              </a:rPr>
              <a:t>introduce </a:t>
            </a:r>
            <a:r>
              <a:rPr lang="en-GB" dirty="0">
                <a:latin typeface="Arial" charset="0"/>
                <a:ea typeface="Arial" charset="0"/>
                <a:cs typeface="Arial" charset="0"/>
              </a:rPr>
              <a:t>more flexible working time and </a:t>
            </a:r>
            <a:endParaRPr lang="en-GB" dirty="0" smtClean="0">
              <a:latin typeface="Arial" charset="0"/>
              <a:ea typeface="Arial" charset="0"/>
              <a:cs typeface="Arial" charset="0"/>
            </a:endParaRPr>
          </a:p>
          <a:p>
            <a:pPr marL="342900" indent="-342900" algn="just" eaLnBrk="1" hangingPunct="1">
              <a:buFont typeface="Arial" charset="0"/>
              <a:buChar char="•"/>
              <a:defRPr/>
            </a:pPr>
            <a:r>
              <a:rPr lang="en-GB" dirty="0" smtClean="0">
                <a:latin typeface="Arial" charset="0"/>
                <a:ea typeface="Arial" charset="0"/>
                <a:cs typeface="Arial" charset="0"/>
              </a:rPr>
              <a:t>strengthen </a:t>
            </a:r>
            <a:r>
              <a:rPr lang="en-GB" dirty="0">
                <a:latin typeface="Arial" charset="0"/>
                <a:ea typeface="Arial" charset="0"/>
                <a:cs typeface="Arial" charset="0"/>
              </a:rPr>
              <a:t>employees’ professional re-training, also in relation to consulting </a:t>
            </a:r>
            <a:r>
              <a:rPr lang="en-GB" dirty="0" smtClean="0">
                <a:latin typeface="Arial" charset="0"/>
                <a:ea typeface="Arial" charset="0"/>
                <a:cs typeface="Arial" charset="0"/>
              </a:rPr>
              <a:t>services, as the latest stricter </a:t>
            </a:r>
            <a:r>
              <a:rPr lang="en-GB" dirty="0">
                <a:latin typeface="Arial" charset="0"/>
                <a:ea typeface="Arial" charset="0"/>
                <a:cs typeface="Arial" charset="0"/>
              </a:rPr>
              <a:t>requirements to enter </a:t>
            </a:r>
            <a:r>
              <a:rPr lang="en-GB" dirty="0" smtClean="0">
                <a:latin typeface="Arial" charset="0"/>
                <a:ea typeface="Arial" charset="0"/>
                <a:cs typeface="Arial" charset="0"/>
              </a:rPr>
              <a:t>retirement </a:t>
            </a:r>
            <a:r>
              <a:rPr lang="en-GB" dirty="0">
                <a:latin typeface="Arial" charset="0"/>
                <a:ea typeface="Arial" charset="0"/>
                <a:cs typeface="Arial" charset="0"/>
              </a:rPr>
              <a:t>has not been supported by </a:t>
            </a:r>
            <a:r>
              <a:rPr lang="en-GB" dirty="0" smtClean="0">
                <a:latin typeface="Arial" charset="0"/>
                <a:ea typeface="Arial" charset="0"/>
                <a:cs typeface="Arial" charset="0"/>
              </a:rPr>
              <a:t>skills refreshment.</a:t>
            </a:r>
          </a:p>
          <a:p>
            <a:pPr marL="342900" indent="-342900" algn="just" eaLnBrk="1" hangingPunct="1">
              <a:buFont typeface="Arial" charset="0"/>
              <a:buChar char="•"/>
              <a:defRPr/>
            </a:pPr>
            <a:endParaRPr lang="en-GB" dirty="0" smtClean="0">
              <a:latin typeface="Arial" charset="0"/>
              <a:ea typeface="Arial" charset="0"/>
              <a:cs typeface="Arial" charset="0"/>
            </a:endParaRPr>
          </a:p>
          <a:p>
            <a:pPr marL="342900" indent="-342900" algn="just" eaLnBrk="1" hangingPunct="1">
              <a:buFont typeface="Arial" charset="0"/>
              <a:buChar char="•"/>
              <a:defRPr/>
            </a:pPr>
            <a:endParaRPr lang="en-GB" dirty="0">
              <a:latin typeface="Arial" charset="0"/>
              <a:ea typeface="Arial" charset="0"/>
              <a:cs typeface="Arial" charset="0"/>
            </a:endParaRPr>
          </a:p>
          <a:p>
            <a:pPr marL="342900" indent="-342900" algn="just" eaLnBrk="1" hangingPunct="1">
              <a:buFont typeface="Arial" charset="0"/>
              <a:buChar char="•"/>
              <a:defRPr/>
            </a:pPr>
            <a:endParaRPr lang="en-GB" dirty="0" smtClean="0">
              <a:latin typeface="Arial" charset="0"/>
              <a:ea typeface="Arial" charset="0"/>
              <a:cs typeface="Arial" charset="0"/>
            </a:endParaRPr>
          </a:p>
          <a:p>
            <a:pPr marL="342900" indent="-342900" algn="just" eaLnBrk="1" hangingPunct="1">
              <a:buFont typeface="Arial" charset="0"/>
              <a:buChar char="•"/>
              <a:defRPr/>
            </a:pPr>
            <a:endParaRPr lang="en-GB" dirty="0">
              <a:latin typeface="Arial" charset="0"/>
              <a:ea typeface="Arial" charset="0"/>
              <a:cs typeface="Arial" charset="0"/>
            </a:endParaRPr>
          </a:p>
          <a:p>
            <a:pPr algn="just" eaLnBrk="1" hangingPunct="1">
              <a:defRPr/>
            </a:pPr>
            <a:r>
              <a:rPr lang="en-GB" dirty="0" smtClean="0">
                <a:latin typeface="Arial" charset="0"/>
                <a:ea typeface="Arial" charset="0"/>
                <a:cs typeface="Arial" charset="0"/>
              </a:rPr>
              <a:t>A </a:t>
            </a:r>
            <a:r>
              <a:rPr lang="en-GB" dirty="0">
                <a:latin typeface="Arial" charset="0"/>
                <a:ea typeface="Arial" charset="0"/>
                <a:cs typeface="Arial" charset="0"/>
              </a:rPr>
              <a:t>review of the contractual and the organisational model </a:t>
            </a:r>
            <a:r>
              <a:rPr lang="en-GB" dirty="0" smtClean="0">
                <a:latin typeface="Arial" charset="0"/>
                <a:ea typeface="Arial" charset="0"/>
                <a:cs typeface="Arial" charset="0"/>
              </a:rPr>
              <a:t>is needed. </a:t>
            </a:r>
          </a:p>
        </p:txBody>
      </p:sp>
      <p:sp>
        <p:nvSpPr>
          <p:cNvPr id="10" name="Freccia giù 9"/>
          <p:cNvSpPr/>
          <p:nvPr/>
        </p:nvSpPr>
        <p:spPr>
          <a:xfrm>
            <a:off x="4087368" y="4458089"/>
            <a:ext cx="484632"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57985590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1" name="Google Shape;101;p14"/>
          <p:cNvSpPr txBox="1"/>
          <p:nvPr/>
        </p:nvSpPr>
        <p:spPr>
          <a:xfrm>
            <a:off x="0" y="301625"/>
            <a:ext cx="6409766" cy="509588"/>
          </a:xfrm>
          <a:prstGeom prst="rect">
            <a:avLst/>
          </a:prstGeom>
          <a:solidFill>
            <a:srgbClr val="CC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Calibri"/>
              <a:ea typeface="Calibri"/>
              <a:cs typeface="Calibri"/>
              <a:sym typeface="Calibri"/>
            </a:endParaRPr>
          </a:p>
        </p:txBody>
      </p:sp>
      <p:pic>
        <p:nvPicPr>
          <p:cNvPr id="102" name="Google Shape;102;p14" descr="ADAPT.png"/>
          <p:cNvPicPr preferRelativeResize="0"/>
          <p:nvPr/>
        </p:nvPicPr>
        <p:blipFill rotWithShape="1">
          <a:blip r:embed="rId3">
            <a:alphaModFix/>
          </a:blip>
          <a:srcRect/>
          <a:stretch/>
        </p:blipFill>
        <p:spPr>
          <a:xfrm>
            <a:off x="6618008" y="301625"/>
            <a:ext cx="1631950" cy="509588"/>
          </a:xfrm>
          <a:prstGeom prst="rect">
            <a:avLst/>
          </a:prstGeom>
          <a:noFill/>
          <a:ln>
            <a:noFill/>
          </a:ln>
        </p:spPr>
      </p:pic>
      <p:sp>
        <p:nvSpPr>
          <p:cNvPr id="103" name="Google Shape;103;p14"/>
          <p:cNvSpPr txBox="1"/>
          <p:nvPr/>
        </p:nvSpPr>
        <p:spPr>
          <a:xfrm flipH="1">
            <a:off x="8382000" y="301625"/>
            <a:ext cx="762000" cy="509588"/>
          </a:xfrm>
          <a:prstGeom prst="rect">
            <a:avLst/>
          </a:prstGeom>
          <a:solidFill>
            <a:srgbClr val="CC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Calibri"/>
              <a:ea typeface="Calibri"/>
              <a:cs typeface="Calibri"/>
              <a:sym typeface="Calibri"/>
            </a:endParaRPr>
          </a:p>
        </p:txBody>
      </p:sp>
      <p:sp>
        <p:nvSpPr>
          <p:cNvPr id="104" name="Google Shape;104;p14"/>
          <p:cNvSpPr txBox="1"/>
          <p:nvPr/>
        </p:nvSpPr>
        <p:spPr>
          <a:xfrm>
            <a:off x="96833" y="887226"/>
            <a:ext cx="6447398" cy="30508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100"/>
              <a:buFont typeface="Arial"/>
              <a:buNone/>
            </a:pPr>
            <a:r>
              <a:rPr lang="en-US" sz="2000" b="1" baseline="30000" dirty="0">
                <a:solidFill>
                  <a:srgbClr val="1E2F48"/>
                </a:solidFill>
                <a:latin typeface="Helvetica Neue"/>
                <a:ea typeface="Helvetica Neue"/>
                <a:cs typeface="Helvetica Neue"/>
                <a:sym typeface="Helvetica Neue"/>
              </a:rPr>
              <a:t>International School of Higher Education in </a:t>
            </a:r>
            <a:r>
              <a:rPr lang="en-US" sz="2000" b="1" baseline="30000" dirty="0" err="1">
                <a:solidFill>
                  <a:srgbClr val="1E2F48"/>
                </a:solidFill>
                <a:latin typeface="Helvetica Neue"/>
                <a:ea typeface="Helvetica Neue"/>
                <a:cs typeface="Helvetica Neue"/>
                <a:sym typeface="Helvetica Neue"/>
              </a:rPr>
              <a:t>Labour</a:t>
            </a:r>
            <a:r>
              <a:rPr lang="en-US" sz="2000" b="1" baseline="30000" dirty="0">
                <a:solidFill>
                  <a:srgbClr val="1E2F48"/>
                </a:solidFill>
                <a:latin typeface="Helvetica Neue"/>
                <a:ea typeface="Helvetica Neue"/>
                <a:cs typeface="Helvetica Neue"/>
                <a:sym typeface="Helvetica Neue"/>
              </a:rPr>
              <a:t> and Industrial Relations </a:t>
            </a:r>
            <a:endParaRPr sz="2000" b="1" baseline="30000" dirty="0">
              <a:solidFill>
                <a:srgbClr val="1E2F48"/>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chemeClr val="dk1"/>
              </a:buClr>
              <a:buSzPts val="1100"/>
              <a:buFont typeface="Arial"/>
              <a:buNone/>
            </a:pPr>
            <a:endParaRPr sz="2000" b="1" baseline="30000" dirty="0">
              <a:solidFill>
                <a:srgbClr val="1E2F48"/>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CC0000"/>
              </a:buClr>
              <a:buSzPts val="1600"/>
              <a:buFont typeface="Helvetica Neue"/>
              <a:buNone/>
            </a:pPr>
            <a:endParaRPr sz="2000" b="1" baseline="30000" dirty="0">
              <a:solidFill>
                <a:srgbClr val="1E2F48"/>
              </a:solidFill>
              <a:latin typeface="Helvetica Neue"/>
              <a:ea typeface="Helvetica Neue"/>
              <a:cs typeface="Helvetica Neue"/>
              <a:sym typeface="Helvetica Neue"/>
            </a:endParaRPr>
          </a:p>
        </p:txBody>
      </p:sp>
      <p:sp>
        <p:nvSpPr>
          <p:cNvPr id="105" name="Google Shape;105;p14"/>
          <p:cNvSpPr txBox="1">
            <a:spLocks noGrp="1"/>
          </p:cNvSpPr>
          <p:nvPr>
            <p:ph type="subTitle" idx="1"/>
          </p:nvPr>
        </p:nvSpPr>
        <p:spPr>
          <a:xfrm>
            <a:off x="2598737" y="10218737"/>
            <a:ext cx="6400800" cy="17526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Clr>
                <a:srgbClr val="888888"/>
              </a:buClr>
              <a:buSzPts val="3200"/>
              <a:buFont typeface="Arial"/>
              <a:buNone/>
            </a:pPr>
            <a:endParaRPr sz="3200" b="0" i="0" u="none" strike="noStrike" cap="none">
              <a:solidFill>
                <a:srgbClr val="888888"/>
              </a:solidFill>
              <a:latin typeface="Calibri"/>
              <a:ea typeface="Calibri"/>
              <a:cs typeface="Calibri"/>
              <a:sym typeface="Calibri"/>
            </a:endParaRPr>
          </a:p>
        </p:txBody>
      </p:sp>
      <p:sp>
        <p:nvSpPr>
          <p:cNvPr id="12" name="Rectangle 4"/>
          <p:cNvSpPr>
            <a:spLocks noChangeArrowheads="1"/>
          </p:cNvSpPr>
          <p:nvPr/>
        </p:nvSpPr>
        <p:spPr bwMode="auto">
          <a:xfrm>
            <a:off x="0" y="1260475"/>
            <a:ext cx="9144000" cy="4970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88000" tIns="0" rIns="288000" bIns="0"/>
          <a:lstStyle>
            <a:lvl1pPr eaLnBrk="0" hangingPunct="0">
              <a:defRPr sz="2400">
                <a:solidFill>
                  <a:schemeClr val="tx1"/>
                </a:solidFill>
                <a:latin typeface="Calibri" panose="020F0502020204030204" pitchFamily="34" charset="0"/>
                <a:ea typeface="ＭＳ Ｐゴシック" panose="020B0600070205080204" pitchFamily="34" charset="-128"/>
              </a:defRPr>
            </a:lvl1pPr>
            <a:lvl2pPr marL="37931725" indent="-37474525" eaLnBrk="0" hangingPunct="0">
              <a:defRPr sz="2400">
                <a:solidFill>
                  <a:schemeClr val="tx1"/>
                </a:solidFill>
                <a:latin typeface="Calibri" panose="020F0502020204030204" pitchFamily="34" charset="0"/>
                <a:ea typeface="ＭＳ Ｐゴシック" panose="020B0600070205080204" pitchFamily="34" charset="-128"/>
              </a:defRPr>
            </a:lvl2pPr>
            <a:lvl3pPr eaLnBrk="0" hangingPunct="0">
              <a:defRPr sz="2400">
                <a:solidFill>
                  <a:schemeClr val="tx1"/>
                </a:solidFill>
                <a:latin typeface="Calibri" panose="020F0502020204030204" pitchFamily="34" charset="0"/>
                <a:ea typeface="ＭＳ Ｐゴシック" panose="020B0600070205080204" pitchFamily="34" charset="-128"/>
              </a:defRPr>
            </a:lvl3pPr>
            <a:lvl4pPr eaLnBrk="0" hangingPunct="0">
              <a:defRPr sz="2400">
                <a:solidFill>
                  <a:schemeClr val="tx1"/>
                </a:solidFill>
                <a:latin typeface="Calibri" panose="020F0502020204030204" pitchFamily="34" charset="0"/>
                <a:ea typeface="ＭＳ Ｐゴシック" panose="020B0600070205080204" pitchFamily="34" charset="-128"/>
              </a:defRPr>
            </a:lvl4pPr>
            <a:lvl5pPr eaLnBrk="0" hangingPunct="0">
              <a:defRPr sz="2400">
                <a:solidFill>
                  <a:schemeClr val="tx1"/>
                </a:solidFill>
                <a:latin typeface="Calibri" panose="020F050202020403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9pPr>
          </a:lstStyle>
          <a:p>
            <a:pPr algn="ctr" eaLnBrk="1" hangingPunct="1">
              <a:defRPr/>
            </a:pPr>
            <a:r>
              <a:rPr lang="en-GB" altLang="it-IT" b="1" dirty="0">
                <a:solidFill>
                  <a:srgbClr val="1E2F48"/>
                </a:solidFill>
                <a:latin typeface="Arial" panose="020B0604020202020204" pitchFamily="34" charset="0"/>
              </a:rPr>
              <a:t>“Hybrid work”: semantic delimitation of research </a:t>
            </a:r>
            <a:endParaRPr lang="en-GB" altLang="it-IT" b="1" dirty="0" smtClean="0">
              <a:solidFill>
                <a:srgbClr val="1E2F48"/>
              </a:solidFill>
              <a:latin typeface="Arial" panose="020B0604020202020204" pitchFamily="34" charset="0"/>
            </a:endParaRPr>
          </a:p>
          <a:p>
            <a:pPr algn="ctr" eaLnBrk="1" hangingPunct="1">
              <a:defRPr/>
            </a:pPr>
            <a:endParaRPr lang="en-GB" altLang="it-IT" sz="800" b="1" dirty="0" smtClean="0">
              <a:solidFill>
                <a:srgbClr val="1E2F48"/>
              </a:solidFill>
              <a:latin typeface="Arial" panose="020B0604020202020204" pitchFamily="34" charset="0"/>
            </a:endParaRPr>
          </a:p>
          <a:p>
            <a:pPr algn="just" eaLnBrk="1" hangingPunct="1">
              <a:defRPr/>
            </a:pPr>
            <a:r>
              <a:rPr lang="en-GB" altLang="it-IT" b="1" dirty="0" smtClean="0">
                <a:solidFill>
                  <a:srgbClr val="1E2F48"/>
                </a:solidFill>
                <a:latin typeface="Arial" panose="020B0604020202020204" pitchFamily="34" charset="0"/>
              </a:rPr>
              <a:t> </a:t>
            </a:r>
            <a:r>
              <a:rPr lang="en-GB" altLang="it-IT" dirty="0" smtClean="0">
                <a:solidFill>
                  <a:srgbClr val="1E2F48"/>
                </a:solidFill>
                <a:latin typeface="Arial" panose="020B0604020202020204" pitchFamily="34" charset="0"/>
              </a:rPr>
              <a:t>Possible meanings of hybrid work:</a:t>
            </a:r>
          </a:p>
          <a:p>
            <a:pPr algn="ctr" eaLnBrk="1" hangingPunct="1">
              <a:defRPr/>
            </a:pPr>
            <a:endParaRPr lang="en-GB" altLang="it-IT" sz="800" dirty="0" smtClean="0">
              <a:solidFill>
                <a:srgbClr val="1E2F48"/>
              </a:solidFill>
              <a:latin typeface="Arial" panose="020B0604020202020204" pitchFamily="34" charset="0"/>
            </a:endParaRPr>
          </a:p>
          <a:p>
            <a:pPr marL="457200" indent="-457200" algn="just" eaLnBrk="1" hangingPunct="1">
              <a:buAutoNum type="arabicParenR"/>
              <a:defRPr/>
            </a:pPr>
            <a:r>
              <a:rPr lang="en-US" dirty="0" smtClean="0">
                <a:solidFill>
                  <a:srgbClr val="1E2F48"/>
                </a:solidFill>
                <a:latin typeface="Arial" panose="020B0604020202020204" pitchFamily="34" charset="0"/>
              </a:rPr>
              <a:t>evolution </a:t>
            </a:r>
            <a:r>
              <a:rPr lang="en-US" dirty="0">
                <a:solidFill>
                  <a:srgbClr val="1E2F48"/>
                </a:solidFill>
                <a:latin typeface="Arial" panose="020B0604020202020204" pitchFamily="34" charset="0"/>
              </a:rPr>
              <a:t>of the employment relationship </a:t>
            </a:r>
            <a:r>
              <a:rPr lang="en-US" dirty="0" smtClean="0">
                <a:solidFill>
                  <a:srgbClr val="1E2F48"/>
                </a:solidFill>
                <a:latin typeface="Arial" panose="020B0604020202020204" pitchFamily="34" charset="0"/>
              </a:rPr>
              <a:t>(transformation </a:t>
            </a:r>
            <a:r>
              <a:rPr lang="en-US" dirty="0">
                <a:solidFill>
                  <a:srgbClr val="1E2F48"/>
                </a:solidFill>
                <a:latin typeface="Arial" panose="020B0604020202020204" pitchFamily="34" charset="0"/>
              </a:rPr>
              <a:t>of employee representation, contractual schemes and job </a:t>
            </a:r>
            <a:r>
              <a:rPr lang="en-US" dirty="0" smtClean="0">
                <a:solidFill>
                  <a:srgbClr val="1E2F48"/>
                </a:solidFill>
                <a:latin typeface="Arial" panose="020B0604020202020204" pitchFamily="34" charset="0"/>
              </a:rPr>
              <a:t>descriptions), getting closer to self-employment</a:t>
            </a:r>
          </a:p>
          <a:p>
            <a:pPr marL="457200" indent="-457200" algn="just" eaLnBrk="1" hangingPunct="1">
              <a:buAutoNum type="arabicParenR"/>
              <a:defRPr/>
            </a:pPr>
            <a:endParaRPr lang="en-US" sz="800" dirty="0" smtClean="0">
              <a:solidFill>
                <a:srgbClr val="1E2F48"/>
              </a:solidFill>
              <a:latin typeface="Arial" panose="020B0604020202020204" pitchFamily="34" charset="0"/>
            </a:endParaRPr>
          </a:p>
          <a:p>
            <a:pPr marL="457200" indent="-457200" algn="just" eaLnBrk="1" hangingPunct="1">
              <a:buFont typeface="Arial"/>
              <a:buAutoNum type="arabicParenR"/>
              <a:defRPr/>
            </a:pPr>
            <a:r>
              <a:rPr lang="en-US" dirty="0">
                <a:solidFill>
                  <a:srgbClr val="1E2F48"/>
                </a:solidFill>
                <a:latin typeface="Arial" panose="020B0604020202020204" pitchFamily="34" charset="0"/>
              </a:rPr>
              <a:t>collaboration contracts in the context of the gig </a:t>
            </a:r>
            <a:r>
              <a:rPr lang="en-US" dirty="0" smtClean="0">
                <a:solidFill>
                  <a:srgbClr val="1E2F48"/>
                </a:solidFill>
                <a:latin typeface="Arial" panose="020B0604020202020204" pitchFamily="34" charset="0"/>
              </a:rPr>
              <a:t>economy, as </a:t>
            </a:r>
            <a:r>
              <a:rPr lang="en-US" dirty="0">
                <a:solidFill>
                  <a:srgbClr val="1E2F48"/>
                </a:solidFill>
                <a:latin typeface="Arial" panose="020B0604020202020204" pitchFamily="34" charset="0"/>
              </a:rPr>
              <a:t>to provide workers </a:t>
            </a:r>
            <a:r>
              <a:rPr lang="en-US" dirty="0" smtClean="0">
                <a:solidFill>
                  <a:srgbClr val="1E2F48"/>
                </a:solidFill>
                <a:latin typeface="Arial" panose="020B0604020202020204" pitchFamily="34" charset="0"/>
              </a:rPr>
              <a:t>with some </a:t>
            </a:r>
            <a:r>
              <a:rPr lang="en-US" dirty="0">
                <a:solidFill>
                  <a:srgbClr val="1E2F48"/>
                </a:solidFill>
                <a:latin typeface="Arial" panose="020B0604020202020204" pitchFamily="34" charset="0"/>
              </a:rPr>
              <a:t>safeguards usually applied to salaried employment </a:t>
            </a:r>
          </a:p>
          <a:p>
            <a:pPr marL="457200" indent="-457200" algn="just" eaLnBrk="1" hangingPunct="1">
              <a:buFont typeface="Arial"/>
              <a:buAutoNum type="arabicParenR"/>
              <a:defRPr/>
            </a:pPr>
            <a:endParaRPr lang="en-US" sz="800" dirty="0" smtClean="0">
              <a:solidFill>
                <a:srgbClr val="1E2F48"/>
              </a:solidFill>
              <a:latin typeface="Arial" panose="020B0604020202020204" pitchFamily="34" charset="0"/>
            </a:endParaRPr>
          </a:p>
          <a:p>
            <a:pPr marL="457200" indent="-457200" algn="just" eaLnBrk="1" hangingPunct="1">
              <a:buFont typeface="Arial"/>
              <a:buAutoNum type="arabicParenR"/>
              <a:defRPr/>
            </a:pPr>
            <a:r>
              <a:rPr lang="en-US" dirty="0">
                <a:solidFill>
                  <a:srgbClr val="1E2F48"/>
                </a:solidFill>
                <a:latin typeface="Arial" panose="020B0604020202020204" pitchFamily="34" charset="0"/>
              </a:rPr>
              <a:t>work </a:t>
            </a:r>
            <a:r>
              <a:rPr lang="en-US" dirty="0" smtClean="0">
                <a:solidFill>
                  <a:srgbClr val="1E2F48"/>
                </a:solidFill>
                <a:latin typeface="Arial" panose="020B0604020202020204" pitchFamily="34" charset="0"/>
              </a:rPr>
              <a:t>combining technical</a:t>
            </a:r>
            <a:r>
              <a:rPr lang="en-US" dirty="0">
                <a:solidFill>
                  <a:srgbClr val="1E2F48"/>
                </a:solidFill>
                <a:latin typeface="Arial" panose="020B0604020202020204" pitchFamily="34" charset="0"/>
              </a:rPr>
              <a:t>, </a:t>
            </a:r>
            <a:r>
              <a:rPr lang="en-US" dirty="0" smtClean="0">
                <a:solidFill>
                  <a:srgbClr val="1E2F48"/>
                </a:solidFill>
                <a:latin typeface="Arial" panose="020B0604020202020204" pitchFamily="34" charset="0"/>
              </a:rPr>
              <a:t>managerial and relational </a:t>
            </a:r>
            <a:r>
              <a:rPr lang="en-US" dirty="0">
                <a:solidFill>
                  <a:srgbClr val="1E2F48"/>
                </a:solidFill>
                <a:latin typeface="Arial" panose="020B0604020202020204" pitchFamily="34" charset="0"/>
              </a:rPr>
              <a:t>skills with digital and IT </a:t>
            </a:r>
            <a:r>
              <a:rPr lang="en-US" dirty="0" smtClean="0">
                <a:solidFill>
                  <a:srgbClr val="1E2F48"/>
                </a:solidFill>
                <a:latin typeface="Arial" panose="020B0604020202020204" pitchFamily="34" charset="0"/>
              </a:rPr>
              <a:t>expertise, in </a:t>
            </a:r>
            <a:r>
              <a:rPr lang="en-US" dirty="0">
                <a:solidFill>
                  <a:srgbClr val="1E2F48"/>
                </a:solidFill>
                <a:latin typeface="Arial" panose="020B0604020202020204" pitchFamily="34" charset="0"/>
              </a:rPr>
              <a:t>which (physical and social) space and (personal and working) time </a:t>
            </a:r>
            <a:r>
              <a:rPr lang="en-US" dirty="0" smtClean="0">
                <a:solidFill>
                  <a:srgbClr val="1E2F48"/>
                </a:solidFill>
                <a:latin typeface="Arial" panose="020B0604020202020204" pitchFamily="34" charset="0"/>
              </a:rPr>
              <a:t>are changing </a:t>
            </a:r>
          </a:p>
          <a:p>
            <a:pPr marL="457200" indent="-457200" algn="just" eaLnBrk="1" hangingPunct="1">
              <a:buFont typeface="Arial"/>
              <a:buAutoNum type="arabicParenR"/>
              <a:defRPr/>
            </a:pPr>
            <a:endParaRPr lang="en-US" sz="800" dirty="0" smtClean="0">
              <a:solidFill>
                <a:srgbClr val="1E2F48"/>
              </a:solidFill>
              <a:latin typeface="Arial" panose="020B0604020202020204" pitchFamily="34" charset="0"/>
            </a:endParaRPr>
          </a:p>
          <a:p>
            <a:pPr marL="457200" indent="-457200" algn="just" eaLnBrk="1" hangingPunct="1">
              <a:buFont typeface="Arial"/>
              <a:buAutoNum type="arabicParenR"/>
              <a:defRPr/>
            </a:pPr>
            <a:r>
              <a:rPr lang="en-US" dirty="0" smtClean="0">
                <a:solidFill>
                  <a:srgbClr val="1E2F48"/>
                </a:solidFill>
                <a:latin typeface="Arial" panose="020B0604020202020204" pitchFamily="34" charset="0"/>
              </a:rPr>
              <a:t>Hybrid professionalism in the banking sector (commercial skills, adaptability, self-entrepreneurship, cross-selling)</a:t>
            </a:r>
          </a:p>
        </p:txBody>
      </p:sp>
    </p:spTree>
    <p:extLst>
      <p:ext uri="{BB962C8B-B14F-4D97-AF65-F5344CB8AC3E}">
        <p14:creationId xmlns:p14="http://schemas.microsoft.com/office/powerpoint/2010/main" val="119638375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1" name="Google Shape;101;p14"/>
          <p:cNvSpPr txBox="1"/>
          <p:nvPr/>
        </p:nvSpPr>
        <p:spPr>
          <a:xfrm>
            <a:off x="0" y="301625"/>
            <a:ext cx="6409766" cy="509588"/>
          </a:xfrm>
          <a:prstGeom prst="rect">
            <a:avLst/>
          </a:prstGeom>
          <a:solidFill>
            <a:srgbClr val="CC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Calibri"/>
              <a:ea typeface="Calibri"/>
              <a:cs typeface="Calibri"/>
              <a:sym typeface="Calibri"/>
            </a:endParaRPr>
          </a:p>
        </p:txBody>
      </p:sp>
      <p:pic>
        <p:nvPicPr>
          <p:cNvPr id="102" name="Google Shape;102;p14" descr="ADAPT.png"/>
          <p:cNvPicPr preferRelativeResize="0"/>
          <p:nvPr/>
        </p:nvPicPr>
        <p:blipFill rotWithShape="1">
          <a:blip r:embed="rId3">
            <a:alphaModFix/>
          </a:blip>
          <a:srcRect/>
          <a:stretch/>
        </p:blipFill>
        <p:spPr>
          <a:xfrm>
            <a:off x="6618008" y="301625"/>
            <a:ext cx="1631950" cy="509588"/>
          </a:xfrm>
          <a:prstGeom prst="rect">
            <a:avLst/>
          </a:prstGeom>
          <a:noFill/>
          <a:ln>
            <a:noFill/>
          </a:ln>
        </p:spPr>
      </p:pic>
      <p:sp>
        <p:nvSpPr>
          <p:cNvPr id="103" name="Google Shape;103;p14"/>
          <p:cNvSpPr txBox="1"/>
          <p:nvPr/>
        </p:nvSpPr>
        <p:spPr>
          <a:xfrm flipH="1">
            <a:off x="8382000" y="301625"/>
            <a:ext cx="762000" cy="509588"/>
          </a:xfrm>
          <a:prstGeom prst="rect">
            <a:avLst/>
          </a:prstGeom>
          <a:solidFill>
            <a:srgbClr val="CC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Calibri"/>
              <a:ea typeface="Calibri"/>
              <a:cs typeface="Calibri"/>
              <a:sym typeface="Calibri"/>
            </a:endParaRPr>
          </a:p>
        </p:txBody>
      </p:sp>
      <p:sp>
        <p:nvSpPr>
          <p:cNvPr id="104" name="Google Shape;104;p14"/>
          <p:cNvSpPr txBox="1"/>
          <p:nvPr/>
        </p:nvSpPr>
        <p:spPr>
          <a:xfrm>
            <a:off x="96833" y="887226"/>
            <a:ext cx="6447398" cy="30508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100"/>
              <a:buFont typeface="Arial"/>
              <a:buNone/>
            </a:pPr>
            <a:r>
              <a:rPr lang="en-US" sz="2000" b="1" baseline="30000" dirty="0">
                <a:solidFill>
                  <a:srgbClr val="1E2F48"/>
                </a:solidFill>
                <a:latin typeface="Helvetica Neue"/>
                <a:ea typeface="Helvetica Neue"/>
                <a:cs typeface="Helvetica Neue"/>
                <a:sym typeface="Helvetica Neue"/>
              </a:rPr>
              <a:t>International School of Higher Education in </a:t>
            </a:r>
            <a:r>
              <a:rPr lang="en-US" sz="2000" b="1" baseline="30000" dirty="0" err="1">
                <a:solidFill>
                  <a:srgbClr val="1E2F48"/>
                </a:solidFill>
                <a:latin typeface="Helvetica Neue"/>
                <a:ea typeface="Helvetica Neue"/>
                <a:cs typeface="Helvetica Neue"/>
                <a:sym typeface="Helvetica Neue"/>
              </a:rPr>
              <a:t>Labour</a:t>
            </a:r>
            <a:r>
              <a:rPr lang="en-US" sz="2000" b="1" baseline="30000" dirty="0">
                <a:solidFill>
                  <a:srgbClr val="1E2F48"/>
                </a:solidFill>
                <a:latin typeface="Helvetica Neue"/>
                <a:ea typeface="Helvetica Neue"/>
                <a:cs typeface="Helvetica Neue"/>
                <a:sym typeface="Helvetica Neue"/>
              </a:rPr>
              <a:t> and Industrial Relations </a:t>
            </a:r>
            <a:endParaRPr sz="2000" b="1" baseline="30000" dirty="0">
              <a:solidFill>
                <a:srgbClr val="1E2F48"/>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chemeClr val="dk1"/>
              </a:buClr>
              <a:buSzPts val="1100"/>
              <a:buFont typeface="Arial"/>
              <a:buNone/>
            </a:pPr>
            <a:endParaRPr sz="2000" b="1" baseline="30000" dirty="0">
              <a:solidFill>
                <a:srgbClr val="1E2F48"/>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CC0000"/>
              </a:buClr>
              <a:buSzPts val="1600"/>
              <a:buFont typeface="Helvetica Neue"/>
              <a:buNone/>
            </a:pPr>
            <a:endParaRPr sz="2000" b="1" baseline="30000" dirty="0">
              <a:solidFill>
                <a:srgbClr val="1E2F48"/>
              </a:solidFill>
              <a:latin typeface="Helvetica Neue"/>
              <a:ea typeface="Helvetica Neue"/>
              <a:cs typeface="Helvetica Neue"/>
              <a:sym typeface="Helvetica Neue"/>
            </a:endParaRPr>
          </a:p>
        </p:txBody>
      </p:sp>
      <p:sp>
        <p:nvSpPr>
          <p:cNvPr id="105" name="Google Shape;105;p14"/>
          <p:cNvSpPr txBox="1">
            <a:spLocks noGrp="1"/>
          </p:cNvSpPr>
          <p:nvPr>
            <p:ph type="subTitle" idx="1"/>
          </p:nvPr>
        </p:nvSpPr>
        <p:spPr>
          <a:xfrm>
            <a:off x="2598737" y="10218737"/>
            <a:ext cx="6400800" cy="17526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Clr>
                <a:srgbClr val="888888"/>
              </a:buClr>
              <a:buSzPts val="3200"/>
              <a:buFont typeface="Arial"/>
              <a:buNone/>
            </a:pPr>
            <a:endParaRPr sz="3200" b="0" i="0" u="none" strike="noStrike" cap="none">
              <a:solidFill>
                <a:srgbClr val="888888"/>
              </a:solidFill>
              <a:latin typeface="Calibri"/>
              <a:ea typeface="Calibri"/>
              <a:cs typeface="Calibri"/>
              <a:sym typeface="Calibri"/>
            </a:endParaRPr>
          </a:p>
        </p:txBody>
      </p:sp>
      <p:sp>
        <p:nvSpPr>
          <p:cNvPr id="12" name="Rectangle 4"/>
          <p:cNvSpPr>
            <a:spLocks noChangeArrowheads="1"/>
          </p:cNvSpPr>
          <p:nvPr/>
        </p:nvSpPr>
        <p:spPr bwMode="auto">
          <a:xfrm>
            <a:off x="0" y="1260475"/>
            <a:ext cx="9144000" cy="4970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88000" tIns="0" rIns="288000" bIns="0"/>
          <a:lstStyle>
            <a:lvl1pPr eaLnBrk="0" hangingPunct="0">
              <a:defRPr sz="2400">
                <a:solidFill>
                  <a:schemeClr val="tx1"/>
                </a:solidFill>
                <a:latin typeface="Calibri" panose="020F0502020204030204" pitchFamily="34" charset="0"/>
                <a:ea typeface="ＭＳ Ｐゴシック" panose="020B0600070205080204" pitchFamily="34" charset="-128"/>
              </a:defRPr>
            </a:lvl1pPr>
            <a:lvl2pPr marL="37931725" indent="-37474525" eaLnBrk="0" hangingPunct="0">
              <a:defRPr sz="2400">
                <a:solidFill>
                  <a:schemeClr val="tx1"/>
                </a:solidFill>
                <a:latin typeface="Calibri" panose="020F0502020204030204" pitchFamily="34" charset="0"/>
                <a:ea typeface="ＭＳ Ｐゴシック" panose="020B0600070205080204" pitchFamily="34" charset="-128"/>
              </a:defRPr>
            </a:lvl2pPr>
            <a:lvl3pPr eaLnBrk="0" hangingPunct="0">
              <a:defRPr sz="2400">
                <a:solidFill>
                  <a:schemeClr val="tx1"/>
                </a:solidFill>
                <a:latin typeface="Calibri" panose="020F0502020204030204" pitchFamily="34" charset="0"/>
                <a:ea typeface="ＭＳ Ｐゴシック" panose="020B0600070205080204" pitchFamily="34" charset="-128"/>
              </a:defRPr>
            </a:lvl3pPr>
            <a:lvl4pPr eaLnBrk="0" hangingPunct="0">
              <a:defRPr sz="2400">
                <a:solidFill>
                  <a:schemeClr val="tx1"/>
                </a:solidFill>
                <a:latin typeface="Calibri" panose="020F0502020204030204" pitchFamily="34" charset="0"/>
                <a:ea typeface="ＭＳ Ｐゴシック" panose="020B0600070205080204" pitchFamily="34" charset="-128"/>
              </a:defRPr>
            </a:lvl4pPr>
            <a:lvl5pPr eaLnBrk="0" hangingPunct="0">
              <a:defRPr sz="2400">
                <a:solidFill>
                  <a:schemeClr val="tx1"/>
                </a:solidFill>
                <a:latin typeface="Calibri" panose="020F050202020403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9pPr>
          </a:lstStyle>
          <a:p>
            <a:pPr algn="ctr" eaLnBrk="1" hangingPunct="1">
              <a:defRPr/>
            </a:pPr>
            <a:r>
              <a:rPr lang="en-GB" altLang="it-IT" b="1" dirty="0" smtClean="0">
                <a:solidFill>
                  <a:srgbClr val="1E2F48"/>
                </a:solidFill>
                <a:latin typeface="Arial" panose="020B0604020202020204" pitchFamily="34" charset="0"/>
              </a:rPr>
              <a:t>Hybrid contracts in the Italian legislation</a:t>
            </a:r>
          </a:p>
          <a:p>
            <a:pPr algn="ctr" eaLnBrk="1" hangingPunct="1">
              <a:defRPr/>
            </a:pPr>
            <a:r>
              <a:rPr lang="en-GB" altLang="it-IT" b="1" dirty="0" smtClean="0">
                <a:solidFill>
                  <a:srgbClr val="1E2F48"/>
                </a:solidFill>
                <a:latin typeface="Arial" panose="020B0604020202020204" pitchFamily="34" charset="0"/>
              </a:rPr>
              <a:t> </a:t>
            </a:r>
            <a:endParaRPr lang="en-GB" altLang="it-IT" dirty="0" smtClean="0">
              <a:solidFill>
                <a:srgbClr val="1E2F48"/>
              </a:solidFill>
              <a:latin typeface="Arial" panose="020B0604020202020204" pitchFamily="34" charset="0"/>
            </a:endParaRPr>
          </a:p>
          <a:p>
            <a:pPr algn="just" eaLnBrk="1" hangingPunct="1">
              <a:defRPr/>
            </a:pPr>
            <a:r>
              <a:rPr lang="en-GB" dirty="0" smtClean="0">
                <a:solidFill>
                  <a:srgbClr val="1E2F48"/>
                </a:solidFill>
                <a:latin typeface="Arial" panose="020B0604020202020204" pitchFamily="34" charset="0"/>
              </a:rPr>
              <a:t>The Italian legal scholarship uses the term “hybrid” both to refer to:</a:t>
            </a:r>
          </a:p>
          <a:p>
            <a:pPr marL="457200" indent="-457200" algn="just" eaLnBrk="1" hangingPunct="1">
              <a:buAutoNum type="arabicParenR"/>
              <a:defRPr/>
            </a:pPr>
            <a:r>
              <a:rPr lang="en-GB" dirty="0" smtClean="0">
                <a:solidFill>
                  <a:srgbClr val="1E2F48"/>
                </a:solidFill>
                <a:latin typeface="Arial" panose="020B0604020202020204" pitchFamily="34" charset="0"/>
              </a:rPr>
              <a:t>contracts regulating </a:t>
            </a:r>
            <a:r>
              <a:rPr lang="en-GB" b="1" dirty="0" smtClean="0">
                <a:solidFill>
                  <a:srgbClr val="1E2F48"/>
                </a:solidFill>
                <a:latin typeface="Arial" panose="020B0604020202020204" pitchFamily="34" charset="0"/>
              </a:rPr>
              <a:t>quasi-subordinate employment</a:t>
            </a:r>
            <a:r>
              <a:rPr lang="en-GB" dirty="0" smtClean="0">
                <a:solidFill>
                  <a:srgbClr val="1E2F48"/>
                </a:solidFill>
                <a:latin typeface="Arial" panose="020B0604020202020204" pitchFamily="34" charset="0"/>
              </a:rPr>
              <a:t>;</a:t>
            </a:r>
          </a:p>
          <a:p>
            <a:pPr marL="457200" indent="-457200" algn="just" eaLnBrk="1" hangingPunct="1">
              <a:buFont typeface="Arial"/>
              <a:buAutoNum type="arabicParenR"/>
              <a:defRPr/>
            </a:pPr>
            <a:r>
              <a:rPr lang="en-GB" altLang="it-IT" dirty="0" smtClean="0">
                <a:solidFill>
                  <a:srgbClr val="1E2F48"/>
                </a:solidFill>
                <a:latin typeface="Arial" panose="020B0604020202020204" pitchFamily="34" charset="0"/>
              </a:rPr>
              <a:t>the co-existence of </a:t>
            </a:r>
            <a:r>
              <a:rPr lang="en-GB" altLang="it-IT" b="1" dirty="0">
                <a:solidFill>
                  <a:srgbClr val="1E2F48"/>
                </a:solidFill>
                <a:latin typeface="Arial" panose="020B0604020202020204" pitchFamily="34" charset="0"/>
              </a:rPr>
              <a:t>many employment contracts </a:t>
            </a:r>
            <a:r>
              <a:rPr lang="en-GB" altLang="it-IT" dirty="0">
                <a:solidFill>
                  <a:srgbClr val="1E2F48"/>
                </a:solidFill>
                <a:latin typeface="Arial" panose="020B0604020202020204" pitchFamily="34" charset="0"/>
              </a:rPr>
              <a:t>between the same contractual parties, combining salaried and self-employment </a:t>
            </a:r>
            <a:r>
              <a:rPr lang="en-GB" altLang="it-IT" dirty="0" smtClean="0">
                <a:solidFill>
                  <a:srgbClr val="1E2F48"/>
                </a:solidFill>
                <a:latin typeface="Arial" panose="020B0604020202020204" pitchFamily="34" charset="0"/>
              </a:rPr>
              <a:t>work. This is our focus.</a:t>
            </a:r>
          </a:p>
          <a:p>
            <a:pPr algn="just" eaLnBrk="1" hangingPunct="1">
              <a:defRPr/>
            </a:pPr>
            <a:endParaRPr lang="en-GB" altLang="it-IT" sz="1200" dirty="0" smtClean="0">
              <a:solidFill>
                <a:srgbClr val="1E2F48"/>
              </a:solidFill>
              <a:latin typeface="Arial" panose="020B0604020202020204" pitchFamily="34" charset="0"/>
            </a:endParaRPr>
          </a:p>
          <a:p>
            <a:pPr algn="just" eaLnBrk="1" hangingPunct="1">
              <a:defRPr/>
            </a:pPr>
            <a:r>
              <a:rPr lang="en-GB" altLang="it-IT" dirty="0" smtClean="0">
                <a:solidFill>
                  <a:srgbClr val="1E2F48"/>
                </a:solidFill>
                <a:latin typeface="Arial" panose="020B0604020202020204" pitchFamily="34" charset="0"/>
              </a:rPr>
              <a:t>Italian </a:t>
            </a:r>
            <a:r>
              <a:rPr lang="en-GB" altLang="it-IT" dirty="0">
                <a:solidFill>
                  <a:srgbClr val="1E2F48"/>
                </a:solidFill>
                <a:latin typeface="Arial" panose="020B0604020202020204" pitchFamily="34" charset="0"/>
              </a:rPr>
              <a:t>legislation does not contain laws </a:t>
            </a:r>
            <a:r>
              <a:rPr lang="en-GB" altLang="it-IT" dirty="0" smtClean="0">
                <a:solidFill>
                  <a:srgbClr val="1E2F48"/>
                </a:solidFill>
                <a:latin typeface="Arial" panose="020B0604020202020204" pitchFamily="34" charset="0"/>
              </a:rPr>
              <a:t>concerning hybrid contracts. This co-existence </a:t>
            </a:r>
            <a:r>
              <a:rPr lang="en-GB" altLang="it-IT" dirty="0">
                <a:solidFill>
                  <a:srgbClr val="1E2F48"/>
                </a:solidFill>
                <a:latin typeface="Arial" panose="020B0604020202020204" pitchFamily="34" charset="0"/>
              </a:rPr>
              <a:t>of </a:t>
            </a:r>
            <a:r>
              <a:rPr lang="en-GB" altLang="it-IT" dirty="0" smtClean="0">
                <a:solidFill>
                  <a:srgbClr val="1E2F48"/>
                </a:solidFill>
                <a:latin typeface="Arial" panose="020B0604020202020204" pitchFamily="34" charset="0"/>
              </a:rPr>
              <a:t>two </a:t>
            </a:r>
            <a:r>
              <a:rPr lang="en-GB" altLang="it-IT" dirty="0">
                <a:solidFill>
                  <a:srgbClr val="1E2F48"/>
                </a:solidFill>
                <a:latin typeface="Arial" panose="020B0604020202020204" pitchFamily="34" charset="0"/>
              </a:rPr>
              <a:t>forms of </a:t>
            </a:r>
            <a:r>
              <a:rPr lang="en-GB" altLang="it-IT" dirty="0" smtClean="0">
                <a:solidFill>
                  <a:srgbClr val="1E2F48"/>
                </a:solidFill>
                <a:latin typeface="Arial" panose="020B0604020202020204" pitchFamily="34" charset="0"/>
              </a:rPr>
              <a:t>employment between the same parties </a:t>
            </a:r>
            <a:r>
              <a:rPr lang="en-GB" altLang="it-IT" dirty="0">
                <a:solidFill>
                  <a:srgbClr val="1E2F48"/>
                </a:solidFill>
                <a:latin typeface="Arial" panose="020B0604020202020204" pitchFamily="34" charset="0"/>
              </a:rPr>
              <a:t>is accepted by case law produced by the Supreme Court </a:t>
            </a:r>
            <a:r>
              <a:rPr lang="en-GB" altLang="it-IT" dirty="0" smtClean="0">
                <a:solidFill>
                  <a:srgbClr val="1E2F48"/>
                </a:solidFill>
                <a:latin typeface="Arial" panose="020B0604020202020204" pitchFamily="34" charset="0"/>
              </a:rPr>
              <a:t>in Italy</a:t>
            </a:r>
            <a:r>
              <a:rPr lang="en-GB" altLang="it-IT" dirty="0">
                <a:solidFill>
                  <a:srgbClr val="1E2F48"/>
                </a:solidFill>
                <a:latin typeface="Arial" panose="020B0604020202020204" pitchFamily="34" charset="0"/>
              </a:rPr>
              <a:t>, </a:t>
            </a:r>
            <a:r>
              <a:rPr lang="en-GB" altLang="it-IT" dirty="0" smtClean="0">
                <a:solidFill>
                  <a:srgbClr val="1E2F48"/>
                </a:solidFill>
                <a:latin typeface="Arial" panose="020B0604020202020204" pitchFamily="34" charset="0"/>
              </a:rPr>
              <a:t>but each contract needs to clearly border the tasks, </a:t>
            </a:r>
            <a:r>
              <a:rPr lang="en-GB" altLang="it-IT" dirty="0">
                <a:solidFill>
                  <a:srgbClr val="1E2F48"/>
                </a:solidFill>
                <a:latin typeface="Arial" panose="020B0604020202020204" pitchFamily="34" charset="0"/>
              </a:rPr>
              <a:t>allowing one to clearly distinguish the duties of the parties </a:t>
            </a:r>
            <a:r>
              <a:rPr lang="en-GB" altLang="it-IT" dirty="0" smtClean="0">
                <a:solidFill>
                  <a:srgbClr val="1E2F48"/>
                </a:solidFill>
                <a:latin typeface="Arial" panose="020B0604020202020204" pitchFamily="34" charset="0"/>
              </a:rPr>
              <a:t>under each contract</a:t>
            </a:r>
          </a:p>
        </p:txBody>
      </p:sp>
    </p:spTree>
    <p:extLst>
      <p:ext uri="{BB962C8B-B14F-4D97-AF65-F5344CB8AC3E}">
        <p14:creationId xmlns:p14="http://schemas.microsoft.com/office/powerpoint/2010/main" val="8565511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1" name="Google Shape;101;p14"/>
          <p:cNvSpPr txBox="1"/>
          <p:nvPr/>
        </p:nvSpPr>
        <p:spPr>
          <a:xfrm>
            <a:off x="0" y="301625"/>
            <a:ext cx="6409766" cy="509588"/>
          </a:xfrm>
          <a:prstGeom prst="rect">
            <a:avLst/>
          </a:prstGeom>
          <a:solidFill>
            <a:srgbClr val="CC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Calibri"/>
              <a:ea typeface="Calibri"/>
              <a:cs typeface="Calibri"/>
              <a:sym typeface="Calibri"/>
            </a:endParaRPr>
          </a:p>
        </p:txBody>
      </p:sp>
      <p:pic>
        <p:nvPicPr>
          <p:cNvPr id="102" name="Google Shape;102;p14" descr="ADAPT.png"/>
          <p:cNvPicPr preferRelativeResize="0"/>
          <p:nvPr/>
        </p:nvPicPr>
        <p:blipFill rotWithShape="1">
          <a:blip r:embed="rId3">
            <a:alphaModFix/>
          </a:blip>
          <a:srcRect/>
          <a:stretch/>
        </p:blipFill>
        <p:spPr>
          <a:xfrm>
            <a:off x="6618008" y="301625"/>
            <a:ext cx="1631950" cy="509588"/>
          </a:xfrm>
          <a:prstGeom prst="rect">
            <a:avLst/>
          </a:prstGeom>
          <a:noFill/>
          <a:ln>
            <a:noFill/>
          </a:ln>
        </p:spPr>
      </p:pic>
      <p:sp>
        <p:nvSpPr>
          <p:cNvPr id="103" name="Google Shape;103;p14"/>
          <p:cNvSpPr txBox="1"/>
          <p:nvPr/>
        </p:nvSpPr>
        <p:spPr>
          <a:xfrm flipH="1">
            <a:off x="8382000" y="301625"/>
            <a:ext cx="762000" cy="509588"/>
          </a:xfrm>
          <a:prstGeom prst="rect">
            <a:avLst/>
          </a:prstGeom>
          <a:solidFill>
            <a:srgbClr val="CC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Calibri"/>
              <a:ea typeface="Calibri"/>
              <a:cs typeface="Calibri"/>
              <a:sym typeface="Calibri"/>
            </a:endParaRPr>
          </a:p>
        </p:txBody>
      </p:sp>
      <p:sp>
        <p:nvSpPr>
          <p:cNvPr id="104" name="Google Shape;104;p14"/>
          <p:cNvSpPr txBox="1"/>
          <p:nvPr/>
        </p:nvSpPr>
        <p:spPr>
          <a:xfrm>
            <a:off x="96833" y="887226"/>
            <a:ext cx="6447398" cy="30508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100"/>
              <a:buFont typeface="Arial"/>
              <a:buNone/>
            </a:pPr>
            <a:r>
              <a:rPr lang="en-US" sz="2000" b="1" baseline="30000" dirty="0">
                <a:solidFill>
                  <a:srgbClr val="1E2F48"/>
                </a:solidFill>
                <a:latin typeface="Helvetica Neue"/>
                <a:ea typeface="Helvetica Neue"/>
                <a:cs typeface="Helvetica Neue"/>
                <a:sym typeface="Helvetica Neue"/>
              </a:rPr>
              <a:t>International School of Higher Education in </a:t>
            </a:r>
            <a:r>
              <a:rPr lang="en-US" sz="2000" b="1" baseline="30000" dirty="0" err="1">
                <a:solidFill>
                  <a:srgbClr val="1E2F48"/>
                </a:solidFill>
                <a:latin typeface="Helvetica Neue"/>
                <a:ea typeface="Helvetica Neue"/>
                <a:cs typeface="Helvetica Neue"/>
                <a:sym typeface="Helvetica Neue"/>
              </a:rPr>
              <a:t>Labour</a:t>
            </a:r>
            <a:r>
              <a:rPr lang="en-US" sz="2000" b="1" baseline="30000" dirty="0">
                <a:solidFill>
                  <a:srgbClr val="1E2F48"/>
                </a:solidFill>
                <a:latin typeface="Helvetica Neue"/>
                <a:ea typeface="Helvetica Neue"/>
                <a:cs typeface="Helvetica Neue"/>
                <a:sym typeface="Helvetica Neue"/>
              </a:rPr>
              <a:t> and Industrial Relations </a:t>
            </a:r>
            <a:endParaRPr sz="2000" b="1" baseline="30000" dirty="0">
              <a:solidFill>
                <a:srgbClr val="1E2F48"/>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chemeClr val="dk1"/>
              </a:buClr>
              <a:buSzPts val="1100"/>
              <a:buFont typeface="Arial"/>
              <a:buNone/>
            </a:pPr>
            <a:endParaRPr sz="2000" b="1" baseline="30000" dirty="0">
              <a:solidFill>
                <a:srgbClr val="1E2F48"/>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CC0000"/>
              </a:buClr>
              <a:buSzPts val="1600"/>
              <a:buFont typeface="Helvetica Neue"/>
              <a:buNone/>
            </a:pPr>
            <a:endParaRPr sz="2000" b="1" baseline="30000" dirty="0">
              <a:solidFill>
                <a:srgbClr val="1E2F48"/>
              </a:solidFill>
              <a:latin typeface="Helvetica Neue"/>
              <a:ea typeface="Helvetica Neue"/>
              <a:cs typeface="Helvetica Neue"/>
              <a:sym typeface="Helvetica Neue"/>
            </a:endParaRPr>
          </a:p>
        </p:txBody>
      </p:sp>
      <p:sp>
        <p:nvSpPr>
          <p:cNvPr id="105" name="Google Shape;105;p14"/>
          <p:cNvSpPr txBox="1">
            <a:spLocks noGrp="1"/>
          </p:cNvSpPr>
          <p:nvPr>
            <p:ph type="subTitle" idx="1"/>
          </p:nvPr>
        </p:nvSpPr>
        <p:spPr>
          <a:xfrm>
            <a:off x="2598737" y="10218737"/>
            <a:ext cx="6400800" cy="17526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Clr>
                <a:srgbClr val="888888"/>
              </a:buClr>
              <a:buSzPts val="3200"/>
              <a:buFont typeface="Arial"/>
              <a:buNone/>
            </a:pPr>
            <a:endParaRPr sz="3200" b="0" i="0" u="none" strike="noStrike" cap="none">
              <a:solidFill>
                <a:srgbClr val="888888"/>
              </a:solidFill>
              <a:latin typeface="Calibri"/>
              <a:ea typeface="Calibri"/>
              <a:cs typeface="Calibri"/>
              <a:sym typeface="Calibri"/>
            </a:endParaRPr>
          </a:p>
        </p:txBody>
      </p:sp>
      <p:sp>
        <p:nvSpPr>
          <p:cNvPr id="12" name="Rectangle 4"/>
          <p:cNvSpPr>
            <a:spLocks noChangeArrowheads="1"/>
          </p:cNvSpPr>
          <p:nvPr/>
        </p:nvSpPr>
        <p:spPr bwMode="auto">
          <a:xfrm>
            <a:off x="0" y="1260475"/>
            <a:ext cx="9144000" cy="4970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88000" tIns="0" rIns="288000" bIns="0"/>
          <a:lstStyle>
            <a:lvl1pPr eaLnBrk="0" hangingPunct="0">
              <a:defRPr sz="2400">
                <a:solidFill>
                  <a:schemeClr val="tx1"/>
                </a:solidFill>
                <a:latin typeface="Calibri" panose="020F0502020204030204" pitchFamily="34" charset="0"/>
                <a:ea typeface="ＭＳ Ｐゴシック" panose="020B0600070205080204" pitchFamily="34" charset="-128"/>
              </a:defRPr>
            </a:lvl1pPr>
            <a:lvl2pPr marL="37931725" indent="-37474525" eaLnBrk="0" hangingPunct="0">
              <a:defRPr sz="2400">
                <a:solidFill>
                  <a:schemeClr val="tx1"/>
                </a:solidFill>
                <a:latin typeface="Calibri" panose="020F0502020204030204" pitchFamily="34" charset="0"/>
                <a:ea typeface="ＭＳ Ｐゴシック" panose="020B0600070205080204" pitchFamily="34" charset="-128"/>
              </a:defRPr>
            </a:lvl2pPr>
            <a:lvl3pPr eaLnBrk="0" hangingPunct="0">
              <a:defRPr sz="2400">
                <a:solidFill>
                  <a:schemeClr val="tx1"/>
                </a:solidFill>
                <a:latin typeface="Calibri" panose="020F0502020204030204" pitchFamily="34" charset="0"/>
                <a:ea typeface="ＭＳ Ｐゴシック" panose="020B0600070205080204" pitchFamily="34" charset="-128"/>
              </a:defRPr>
            </a:lvl3pPr>
            <a:lvl4pPr eaLnBrk="0" hangingPunct="0">
              <a:defRPr sz="2400">
                <a:solidFill>
                  <a:schemeClr val="tx1"/>
                </a:solidFill>
                <a:latin typeface="Calibri" panose="020F0502020204030204" pitchFamily="34" charset="0"/>
                <a:ea typeface="ＭＳ Ｐゴシック" panose="020B0600070205080204" pitchFamily="34" charset="-128"/>
              </a:defRPr>
            </a:lvl4pPr>
            <a:lvl5pPr eaLnBrk="0" hangingPunct="0">
              <a:defRPr sz="2400">
                <a:solidFill>
                  <a:schemeClr val="tx1"/>
                </a:solidFill>
                <a:latin typeface="Calibri" panose="020F050202020403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9pPr>
          </a:lstStyle>
          <a:p>
            <a:pPr algn="ctr" eaLnBrk="1" hangingPunct="1">
              <a:defRPr/>
            </a:pPr>
            <a:r>
              <a:rPr lang="en-GB" altLang="it-IT" b="1" dirty="0" smtClean="0">
                <a:solidFill>
                  <a:srgbClr val="1E2F48"/>
                </a:solidFill>
                <a:latin typeface="Arial" panose="020B0604020202020204" pitchFamily="34" charset="0"/>
              </a:rPr>
              <a:t>Intesa San Paolo Bank’s model </a:t>
            </a:r>
            <a:r>
              <a:rPr lang="en-GB" altLang="it-IT" b="1" dirty="0">
                <a:solidFill>
                  <a:srgbClr val="1E2F48"/>
                </a:solidFill>
                <a:latin typeface="Arial" panose="020B0604020202020204" pitchFamily="34" charset="0"/>
              </a:rPr>
              <a:t>to regulate hybrid contracts  </a:t>
            </a:r>
            <a:endParaRPr lang="en-GB" altLang="it-IT" b="1" dirty="0" smtClean="0">
              <a:solidFill>
                <a:srgbClr val="1E2F48"/>
              </a:solidFill>
              <a:latin typeface="Arial" panose="020B0604020202020204" pitchFamily="34" charset="0"/>
            </a:endParaRPr>
          </a:p>
          <a:p>
            <a:pPr algn="ctr" eaLnBrk="1" hangingPunct="1">
              <a:defRPr/>
            </a:pPr>
            <a:endParaRPr lang="en-GB" altLang="it-IT" dirty="0" smtClean="0">
              <a:solidFill>
                <a:srgbClr val="1E2F48"/>
              </a:solidFill>
              <a:latin typeface="Arial" panose="020B0604020202020204" pitchFamily="34" charset="0"/>
            </a:endParaRPr>
          </a:p>
          <a:p>
            <a:pPr algn="just" eaLnBrk="1" hangingPunct="1">
              <a:defRPr/>
            </a:pPr>
            <a:r>
              <a:rPr lang="en-GB" dirty="0">
                <a:solidFill>
                  <a:srgbClr val="1E2F48"/>
                </a:solidFill>
                <a:latin typeface="Arial" panose="020B0604020202020204" pitchFamily="34" charset="0"/>
              </a:rPr>
              <a:t>The most comprehensive form of regulation for </a:t>
            </a:r>
            <a:r>
              <a:rPr lang="en-GB" dirty="0" smtClean="0">
                <a:solidFill>
                  <a:srgbClr val="1E2F48"/>
                </a:solidFill>
                <a:latin typeface="Arial" panose="020B0604020202020204" pitchFamily="34" charset="0"/>
              </a:rPr>
              <a:t>hybrid contracts </a:t>
            </a:r>
            <a:r>
              <a:rPr lang="en-GB" dirty="0">
                <a:solidFill>
                  <a:srgbClr val="1E2F48"/>
                </a:solidFill>
                <a:latin typeface="Arial" panose="020B0604020202020204" pitchFamily="34" charset="0"/>
              </a:rPr>
              <a:t>is the collective </a:t>
            </a:r>
            <a:r>
              <a:rPr lang="en-GB" dirty="0" smtClean="0">
                <a:solidFill>
                  <a:srgbClr val="1E2F48"/>
                </a:solidFill>
                <a:latin typeface="Arial" panose="020B0604020202020204" pitchFamily="34" charset="0"/>
              </a:rPr>
              <a:t>agreement ”Memorandum </a:t>
            </a:r>
            <a:r>
              <a:rPr lang="en-GB" dirty="0">
                <a:solidFill>
                  <a:srgbClr val="1E2F48"/>
                </a:solidFill>
                <a:latin typeface="Arial" panose="020B0604020202020204" pitchFamily="34" charset="0"/>
              </a:rPr>
              <a:t>of Understanding for Sustainable </a:t>
            </a:r>
            <a:r>
              <a:rPr lang="en-GB" dirty="0" smtClean="0">
                <a:solidFill>
                  <a:srgbClr val="1E2F48"/>
                </a:solidFill>
                <a:latin typeface="Arial" panose="020B0604020202020204" pitchFamily="34" charset="0"/>
              </a:rPr>
              <a:t>Development” (2017) between </a:t>
            </a:r>
            <a:r>
              <a:rPr lang="en-GB" dirty="0">
                <a:solidFill>
                  <a:srgbClr val="1E2F48"/>
                </a:solidFill>
                <a:latin typeface="Arial" panose="020B0604020202020204" pitchFamily="34" charset="0"/>
              </a:rPr>
              <a:t>Intesa San Paolo </a:t>
            </a:r>
            <a:r>
              <a:rPr lang="en-GB" dirty="0" err="1">
                <a:solidFill>
                  <a:srgbClr val="1E2F48"/>
                </a:solidFill>
                <a:latin typeface="Arial" panose="020B0604020202020204" pitchFamily="34" charset="0"/>
              </a:rPr>
              <a:t>S.p.a</a:t>
            </a:r>
            <a:r>
              <a:rPr lang="en-GB" dirty="0">
                <a:solidFill>
                  <a:srgbClr val="1E2F48"/>
                </a:solidFill>
                <a:latin typeface="Arial" panose="020B0604020202020204" pitchFamily="34" charset="0"/>
              </a:rPr>
              <a:t>. and a number of trade unions (</a:t>
            </a:r>
            <a:r>
              <a:rPr lang="en-GB" dirty="0" err="1">
                <a:solidFill>
                  <a:srgbClr val="1E2F48"/>
                </a:solidFill>
                <a:latin typeface="Arial" panose="020B0604020202020204" pitchFamily="34" charset="0"/>
              </a:rPr>
              <a:t>Fabi</a:t>
            </a:r>
            <a:r>
              <a:rPr lang="en-GB" dirty="0">
                <a:solidFill>
                  <a:srgbClr val="1E2F48"/>
                </a:solidFill>
                <a:latin typeface="Arial" panose="020B0604020202020204" pitchFamily="34" charset="0"/>
              </a:rPr>
              <a:t>, First </a:t>
            </a:r>
            <a:r>
              <a:rPr lang="en-GB" dirty="0" err="1">
                <a:solidFill>
                  <a:srgbClr val="1E2F48"/>
                </a:solidFill>
                <a:latin typeface="Arial" panose="020B0604020202020204" pitchFamily="34" charset="0"/>
              </a:rPr>
              <a:t>Cisl</a:t>
            </a:r>
            <a:r>
              <a:rPr lang="en-GB" dirty="0">
                <a:solidFill>
                  <a:srgbClr val="1E2F48"/>
                </a:solidFill>
                <a:latin typeface="Arial" panose="020B0604020202020204" pitchFamily="34" charset="0"/>
              </a:rPr>
              <a:t>, </a:t>
            </a:r>
            <a:r>
              <a:rPr lang="en-GB" dirty="0" err="1">
                <a:solidFill>
                  <a:srgbClr val="1E2F48"/>
                </a:solidFill>
                <a:latin typeface="Arial" panose="020B0604020202020204" pitchFamily="34" charset="0"/>
              </a:rPr>
              <a:t>Fisac</a:t>
            </a:r>
            <a:r>
              <a:rPr lang="en-GB" dirty="0">
                <a:solidFill>
                  <a:srgbClr val="1E2F48"/>
                </a:solidFill>
                <a:latin typeface="Arial" panose="020B0604020202020204" pitchFamily="34" charset="0"/>
              </a:rPr>
              <a:t> </a:t>
            </a:r>
            <a:r>
              <a:rPr lang="en-GB" dirty="0" err="1">
                <a:solidFill>
                  <a:srgbClr val="1E2F48"/>
                </a:solidFill>
                <a:latin typeface="Arial" panose="020B0604020202020204" pitchFamily="34" charset="0"/>
              </a:rPr>
              <a:t>Cgil</a:t>
            </a:r>
            <a:r>
              <a:rPr lang="en-GB" dirty="0">
                <a:solidFill>
                  <a:srgbClr val="1E2F48"/>
                </a:solidFill>
                <a:latin typeface="Arial" panose="020B0604020202020204" pitchFamily="34" charset="0"/>
              </a:rPr>
              <a:t>, </a:t>
            </a:r>
            <a:r>
              <a:rPr lang="en-GB" dirty="0" err="1">
                <a:solidFill>
                  <a:srgbClr val="1E2F48"/>
                </a:solidFill>
                <a:latin typeface="Arial" panose="020B0604020202020204" pitchFamily="34" charset="0"/>
              </a:rPr>
              <a:t>Sinfub</a:t>
            </a:r>
            <a:r>
              <a:rPr lang="en-GB" dirty="0">
                <a:solidFill>
                  <a:srgbClr val="1E2F48"/>
                </a:solidFill>
                <a:latin typeface="Arial" panose="020B0604020202020204" pitchFamily="34" charset="0"/>
              </a:rPr>
              <a:t>, </a:t>
            </a:r>
            <a:r>
              <a:rPr lang="en-GB" dirty="0" err="1">
                <a:solidFill>
                  <a:srgbClr val="1E2F48"/>
                </a:solidFill>
                <a:latin typeface="Arial" panose="020B0604020202020204" pitchFamily="34" charset="0"/>
              </a:rPr>
              <a:t>Ugl</a:t>
            </a:r>
            <a:r>
              <a:rPr lang="en-GB" dirty="0">
                <a:solidFill>
                  <a:srgbClr val="1E2F48"/>
                </a:solidFill>
                <a:latin typeface="Arial" panose="020B0604020202020204" pitchFamily="34" charset="0"/>
              </a:rPr>
              <a:t> </a:t>
            </a:r>
            <a:r>
              <a:rPr lang="en-GB" dirty="0" err="1">
                <a:solidFill>
                  <a:srgbClr val="1E2F48"/>
                </a:solidFill>
                <a:latin typeface="Arial" panose="020B0604020202020204" pitchFamily="34" charset="0"/>
              </a:rPr>
              <a:t>Credito</a:t>
            </a:r>
            <a:r>
              <a:rPr lang="en-GB" dirty="0">
                <a:solidFill>
                  <a:srgbClr val="1E2F48"/>
                </a:solidFill>
                <a:latin typeface="Arial" panose="020B0604020202020204" pitchFamily="34" charset="0"/>
              </a:rPr>
              <a:t>, </a:t>
            </a:r>
            <a:r>
              <a:rPr lang="en-GB" dirty="0" err="1">
                <a:solidFill>
                  <a:srgbClr val="1E2F48"/>
                </a:solidFill>
                <a:latin typeface="Arial" panose="020B0604020202020204" pitchFamily="34" charset="0"/>
              </a:rPr>
              <a:t>Uilca</a:t>
            </a:r>
            <a:r>
              <a:rPr lang="en-GB" dirty="0">
                <a:solidFill>
                  <a:srgbClr val="1E2F48"/>
                </a:solidFill>
                <a:latin typeface="Arial" panose="020B0604020202020204" pitchFamily="34" charset="0"/>
              </a:rPr>
              <a:t> and </a:t>
            </a:r>
            <a:r>
              <a:rPr lang="en-GB" dirty="0" err="1">
                <a:solidFill>
                  <a:srgbClr val="1E2F48"/>
                </a:solidFill>
                <a:latin typeface="Arial" panose="020B0604020202020204" pitchFamily="34" charset="0"/>
              </a:rPr>
              <a:t>Unisin</a:t>
            </a:r>
            <a:r>
              <a:rPr lang="en-GB" dirty="0" smtClean="0">
                <a:solidFill>
                  <a:srgbClr val="1E2F48"/>
                </a:solidFill>
                <a:latin typeface="Arial" panose="020B0604020202020204" pitchFamily="34" charset="0"/>
              </a:rPr>
              <a:t>). </a:t>
            </a:r>
          </a:p>
          <a:p>
            <a:pPr algn="just" eaLnBrk="1" hangingPunct="1">
              <a:defRPr/>
            </a:pPr>
            <a:endParaRPr lang="en-GB" sz="1200" dirty="0" smtClean="0">
              <a:solidFill>
                <a:srgbClr val="1E2F48"/>
              </a:solidFill>
              <a:latin typeface="Arial" panose="020B0604020202020204" pitchFamily="34" charset="0"/>
            </a:endParaRPr>
          </a:p>
          <a:p>
            <a:pPr algn="just" eaLnBrk="1" hangingPunct="1">
              <a:defRPr/>
            </a:pPr>
            <a:r>
              <a:rPr lang="en-GB" dirty="0">
                <a:solidFill>
                  <a:srgbClr val="1E2F48"/>
                </a:solidFill>
                <a:latin typeface="Arial" panose="020B0604020202020204" pitchFamily="34" charset="0"/>
              </a:rPr>
              <a:t>I</a:t>
            </a:r>
            <a:r>
              <a:rPr lang="en-GB" dirty="0" smtClean="0">
                <a:solidFill>
                  <a:srgbClr val="1E2F48"/>
                </a:solidFill>
                <a:latin typeface="Arial" panose="020B0604020202020204" pitchFamily="34" charset="0"/>
              </a:rPr>
              <a:t>n </a:t>
            </a:r>
            <a:r>
              <a:rPr lang="en-GB" dirty="0">
                <a:solidFill>
                  <a:srgbClr val="1E2F48"/>
                </a:solidFill>
                <a:latin typeface="Arial" panose="020B0604020202020204" pitchFamily="34" charset="0"/>
              </a:rPr>
              <a:t>the paragraph on “employment active policies” </a:t>
            </a:r>
            <a:r>
              <a:rPr lang="en-GB" dirty="0" smtClean="0">
                <a:solidFill>
                  <a:srgbClr val="1E2F48"/>
                </a:solidFill>
                <a:latin typeface="Arial" panose="020B0604020202020204" pitchFamily="34" charset="0"/>
              </a:rPr>
              <a:t>it makes </a:t>
            </a:r>
            <a:r>
              <a:rPr lang="en-GB" dirty="0">
                <a:solidFill>
                  <a:srgbClr val="1E2F48"/>
                </a:solidFill>
                <a:latin typeface="Arial" panose="020B0604020202020204" pitchFamily="34" charset="0"/>
              </a:rPr>
              <a:t>reference to </a:t>
            </a:r>
            <a:r>
              <a:rPr lang="en-GB" dirty="0" smtClean="0">
                <a:solidFill>
                  <a:srgbClr val="1E2F48"/>
                </a:solidFill>
                <a:latin typeface="Arial" panose="020B0604020202020204" pitchFamily="34" charset="0"/>
              </a:rPr>
              <a:t>“</a:t>
            </a:r>
            <a:r>
              <a:rPr lang="en-GB" dirty="0">
                <a:solidFill>
                  <a:srgbClr val="1E2F48"/>
                </a:solidFill>
                <a:latin typeface="Arial" panose="020B0604020202020204" pitchFamily="34" charset="0"/>
              </a:rPr>
              <a:t>mixed contracts</a:t>
            </a:r>
            <a:r>
              <a:rPr lang="en-GB" dirty="0" smtClean="0">
                <a:solidFill>
                  <a:srgbClr val="1E2F48"/>
                </a:solidFill>
                <a:latin typeface="Arial" panose="020B0604020202020204" pitchFamily="34" charset="0"/>
              </a:rPr>
              <a:t>”, i.e. the </a:t>
            </a:r>
            <a:r>
              <a:rPr lang="en-GB" dirty="0">
                <a:solidFill>
                  <a:srgbClr val="1E2F48"/>
                </a:solidFill>
                <a:latin typeface="Arial" panose="020B0604020202020204" pitchFamily="34" charset="0"/>
              </a:rPr>
              <a:t>co-existence between </a:t>
            </a:r>
            <a:r>
              <a:rPr lang="en-GB" dirty="0" smtClean="0">
                <a:solidFill>
                  <a:srgbClr val="1E2F48"/>
                </a:solidFill>
                <a:latin typeface="Arial" panose="020B0604020202020204" pitchFamily="34" charset="0"/>
              </a:rPr>
              <a:t>two </a:t>
            </a:r>
            <a:r>
              <a:rPr lang="en-GB" dirty="0">
                <a:solidFill>
                  <a:srgbClr val="1E2F48"/>
                </a:solidFill>
                <a:latin typeface="Arial" panose="020B0604020202020204" pitchFamily="34" charset="0"/>
              </a:rPr>
              <a:t>different forms of </a:t>
            </a:r>
            <a:r>
              <a:rPr lang="en-GB" dirty="0" smtClean="0">
                <a:solidFill>
                  <a:srgbClr val="1E2F48"/>
                </a:solidFill>
                <a:latin typeface="Arial" panose="020B0604020202020204" pitchFamily="34" charset="0"/>
              </a:rPr>
              <a:t>employment which </a:t>
            </a:r>
            <a:r>
              <a:rPr lang="en-GB" dirty="0">
                <a:solidFill>
                  <a:srgbClr val="1E2F48"/>
                </a:solidFill>
                <a:latin typeface="Arial" panose="020B0604020202020204" pitchFamily="34" charset="0"/>
              </a:rPr>
              <a:t>are intended to promote economic development and employment and to ensure the adaptability of current laws to specific production needs</a:t>
            </a:r>
            <a:r>
              <a:rPr lang="en-GB" dirty="0" smtClean="0">
                <a:solidFill>
                  <a:srgbClr val="1E2F48"/>
                </a:solidFill>
                <a:latin typeface="Arial" panose="020B0604020202020204" pitchFamily="34" charset="0"/>
              </a:rPr>
              <a:t>.</a:t>
            </a:r>
          </a:p>
        </p:txBody>
      </p:sp>
    </p:spTree>
    <p:extLst>
      <p:ext uri="{BB962C8B-B14F-4D97-AF65-F5344CB8AC3E}">
        <p14:creationId xmlns:p14="http://schemas.microsoft.com/office/powerpoint/2010/main" val="18770463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1" name="Google Shape;101;p14"/>
          <p:cNvSpPr txBox="1"/>
          <p:nvPr/>
        </p:nvSpPr>
        <p:spPr>
          <a:xfrm>
            <a:off x="0" y="301625"/>
            <a:ext cx="6409766" cy="509588"/>
          </a:xfrm>
          <a:prstGeom prst="rect">
            <a:avLst/>
          </a:prstGeom>
          <a:solidFill>
            <a:srgbClr val="CC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Calibri"/>
              <a:ea typeface="Calibri"/>
              <a:cs typeface="Calibri"/>
              <a:sym typeface="Calibri"/>
            </a:endParaRPr>
          </a:p>
        </p:txBody>
      </p:sp>
      <p:pic>
        <p:nvPicPr>
          <p:cNvPr id="102" name="Google Shape;102;p14" descr="ADAPT.png"/>
          <p:cNvPicPr preferRelativeResize="0"/>
          <p:nvPr/>
        </p:nvPicPr>
        <p:blipFill rotWithShape="1">
          <a:blip r:embed="rId3">
            <a:alphaModFix/>
          </a:blip>
          <a:srcRect/>
          <a:stretch/>
        </p:blipFill>
        <p:spPr>
          <a:xfrm>
            <a:off x="6618008" y="301625"/>
            <a:ext cx="1631950" cy="509588"/>
          </a:xfrm>
          <a:prstGeom prst="rect">
            <a:avLst/>
          </a:prstGeom>
          <a:noFill/>
          <a:ln>
            <a:noFill/>
          </a:ln>
        </p:spPr>
      </p:pic>
      <p:sp>
        <p:nvSpPr>
          <p:cNvPr id="103" name="Google Shape;103;p14"/>
          <p:cNvSpPr txBox="1"/>
          <p:nvPr/>
        </p:nvSpPr>
        <p:spPr>
          <a:xfrm flipH="1">
            <a:off x="8382000" y="301625"/>
            <a:ext cx="762000" cy="509588"/>
          </a:xfrm>
          <a:prstGeom prst="rect">
            <a:avLst/>
          </a:prstGeom>
          <a:solidFill>
            <a:srgbClr val="CC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Calibri"/>
              <a:ea typeface="Calibri"/>
              <a:cs typeface="Calibri"/>
              <a:sym typeface="Calibri"/>
            </a:endParaRPr>
          </a:p>
        </p:txBody>
      </p:sp>
      <p:sp>
        <p:nvSpPr>
          <p:cNvPr id="104" name="Google Shape;104;p14"/>
          <p:cNvSpPr txBox="1"/>
          <p:nvPr/>
        </p:nvSpPr>
        <p:spPr>
          <a:xfrm>
            <a:off x="96833" y="887226"/>
            <a:ext cx="6447398" cy="30508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100"/>
              <a:buFont typeface="Arial"/>
              <a:buNone/>
            </a:pPr>
            <a:r>
              <a:rPr lang="en-US" sz="2000" b="1" baseline="30000" dirty="0">
                <a:solidFill>
                  <a:srgbClr val="1E2F48"/>
                </a:solidFill>
                <a:latin typeface="Helvetica Neue"/>
                <a:ea typeface="Helvetica Neue"/>
                <a:cs typeface="Helvetica Neue"/>
                <a:sym typeface="Helvetica Neue"/>
              </a:rPr>
              <a:t>International School of Higher Education in </a:t>
            </a:r>
            <a:r>
              <a:rPr lang="en-US" sz="2000" b="1" baseline="30000" dirty="0" err="1">
                <a:solidFill>
                  <a:srgbClr val="1E2F48"/>
                </a:solidFill>
                <a:latin typeface="Helvetica Neue"/>
                <a:ea typeface="Helvetica Neue"/>
                <a:cs typeface="Helvetica Neue"/>
                <a:sym typeface="Helvetica Neue"/>
              </a:rPr>
              <a:t>Labour</a:t>
            </a:r>
            <a:r>
              <a:rPr lang="en-US" sz="2000" b="1" baseline="30000" dirty="0">
                <a:solidFill>
                  <a:srgbClr val="1E2F48"/>
                </a:solidFill>
                <a:latin typeface="Helvetica Neue"/>
                <a:ea typeface="Helvetica Neue"/>
                <a:cs typeface="Helvetica Neue"/>
                <a:sym typeface="Helvetica Neue"/>
              </a:rPr>
              <a:t> and Industrial Relations </a:t>
            </a:r>
            <a:endParaRPr sz="2000" b="1" baseline="30000" dirty="0">
              <a:solidFill>
                <a:srgbClr val="1E2F48"/>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chemeClr val="dk1"/>
              </a:buClr>
              <a:buSzPts val="1100"/>
              <a:buFont typeface="Arial"/>
              <a:buNone/>
            </a:pPr>
            <a:endParaRPr sz="2000" b="1" baseline="30000" dirty="0">
              <a:solidFill>
                <a:srgbClr val="1E2F48"/>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CC0000"/>
              </a:buClr>
              <a:buSzPts val="1600"/>
              <a:buFont typeface="Helvetica Neue"/>
              <a:buNone/>
            </a:pPr>
            <a:endParaRPr sz="2000" b="1" baseline="30000" dirty="0">
              <a:solidFill>
                <a:srgbClr val="1E2F48"/>
              </a:solidFill>
              <a:latin typeface="Helvetica Neue"/>
              <a:ea typeface="Helvetica Neue"/>
              <a:cs typeface="Helvetica Neue"/>
              <a:sym typeface="Helvetica Neue"/>
            </a:endParaRPr>
          </a:p>
        </p:txBody>
      </p:sp>
      <p:sp>
        <p:nvSpPr>
          <p:cNvPr id="105" name="Google Shape;105;p14"/>
          <p:cNvSpPr txBox="1">
            <a:spLocks noGrp="1"/>
          </p:cNvSpPr>
          <p:nvPr>
            <p:ph type="subTitle" idx="1"/>
          </p:nvPr>
        </p:nvSpPr>
        <p:spPr>
          <a:xfrm>
            <a:off x="2598737" y="10218737"/>
            <a:ext cx="6400800" cy="17526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Clr>
                <a:srgbClr val="888888"/>
              </a:buClr>
              <a:buSzPts val="3200"/>
              <a:buFont typeface="Arial"/>
              <a:buNone/>
            </a:pPr>
            <a:endParaRPr sz="3200" b="0" i="0" u="none" strike="noStrike" cap="none">
              <a:solidFill>
                <a:srgbClr val="888888"/>
              </a:solidFill>
              <a:latin typeface="Calibri"/>
              <a:ea typeface="Calibri"/>
              <a:cs typeface="Calibri"/>
              <a:sym typeface="Calibri"/>
            </a:endParaRPr>
          </a:p>
        </p:txBody>
      </p:sp>
      <p:sp>
        <p:nvSpPr>
          <p:cNvPr id="12" name="Rectangle 4"/>
          <p:cNvSpPr>
            <a:spLocks noChangeArrowheads="1"/>
          </p:cNvSpPr>
          <p:nvPr/>
        </p:nvSpPr>
        <p:spPr bwMode="auto">
          <a:xfrm>
            <a:off x="0" y="1260475"/>
            <a:ext cx="9144000" cy="4970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88000" tIns="0" rIns="288000" bIns="0"/>
          <a:lstStyle>
            <a:lvl1pPr eaLnBrk="0" hangingPunct="0">
              <a:defRPr sz="2400">
                <a:solidFill>
                  <a:schemeClr val="tx1"/>
                </a:solidFill>
                <a:latin typeface="Calibri" panose="020F0502020204030204" pitchFamily="34" charset="0"/>
                <a:ea typeface="ＭＳ Ｐゴシック" panose="020B0600070205080204" pitchFamily="34" charset="-128"/>
              </a:defRPr>
            </a:lvl1pPr>
            <a:lvl2pPr marL="37931725" indent="-37474525" eaLnBrk="0" hangingPunct="0">
              <a:defRPr sz="2400">
                <a:solidFill>
                  <a:schemeClr val="tx1"/>
                </a:solidFill>
                <a:latin typeface="Calibri" panose="020F0502020204030204" pitchFamily="34" charset="0"/>
                <a:ea typeface="ＭＳ Ｐゴシック" panose="020B0600070205080204" pitchFamily="34" charset="-128"/>
              </a:defRPr>
            </a:lvl2pPr>
            <a:lvl3pPr eaLnBrk="0" hangingPunct="0">
              <a:defRPr sz="2400">
                <a:solidFill>
                  <a:schemeClr val="tx1"/>
                </a:solidFill>
                <a:latin typeface="Calibri" panose="020F0502020204030204" pitchFamily="34" charset="0"/>
                <a:ea typeface="ＭＳ Ｐゴシック" panose="020B0600070205080204" pitchFamily="34" charset="-128"/>
              </a:defRPr>
            </a:lvl3pPr>
            <a:lvl4pPr eaLnBrk="0" hangingPunct="0">
              <a:defRPr sz="2400">
                <a:solidFill>
                  <a:schemeClr val="tx1"/>
                </a:solidFill>
                <a:latin typeface="Calibri" panose="020F0502020204030204" pitchFamily="34" charset="0"/>
                <a:ea typeface="ＭＳ Ｐゴシック" panose="020B0600070205080204" pitchFamily="34" charset="-128"/>
              </a:defRPr>
            </a:lvl4pPr>
            <a:lvl5pPr eaLnBrk="0" hangingPunct="0">
              <a:defRPr sz="2400">
                <a:solidFill>
                  <a:schemeClr val="tx1"/>
                </a:solidFill>
                <a:latin typeface="Calibri" panose="020F050202020403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9pPr>
          </a:lstStyle>
          <a:p>
            <a:pPr algn="ctr" eaLnBrk="1" hangingPunct="1">
              <a:defRPr/>
            </a:pPr>
            <a:r>
              <a:rPr lang="en-GB" altLang="it-IT" b="1" dirty="0" smtClean="0">
                <a:solidFill>
                  <a:srgbClr val="1E2F48"/>
                </a:solidFill>
                <a:latin typeface="Arial" panose="020B0604020202020204" pitchFamily="34" charset="0"/>
              </a:rPr>
              <a:t>Intesa San Paolo Bank’s model </a:t>
            </a:r>
            <a:r>
              <a:rPr lang="en-GB" altLang="it-IT" b="1" dirty="0">
                <a:solidFill>
                  <a:srgbClr val="1E2F48"/>
                </a:solidFill>
                <a:latin typeface="Arial" panose="020B0604020202020204" pitchFamily="34" charset="0"/>
              </a:rPr>
              <a:t>to regulate hybrid contracts  </a:t>
            </a:r>
            <a:endParaRPr lang="en-GB" altLang="it-IT" b="1" dirty="0" smtClean="0">
              <a:solidFill>
                <a:srgbClr val="1E2F48"/>
              </a:solidFill>
              <a:latin typeface="Arial" panose="020B0604020202020204" pitchFamily="34" charset="0"/>
            </a:endParaRPr>
          </a:p>
          <a:p>
            <a:pPr algn="ctr" eaLnBrk="1" hangingPunct="1">
              <a:defRPr/>
            </a:pPr>
            <a:endParaRPr lang="en-GB" altLang="it-IT" dirty="0" smtClean="0">
              <a:solidFill>
                <a:srgbClr val="1E2F48"/>
              </a:solidFill>
              <a:latin typeface="Arial" panose="020B0604020202020204" pitchFamily="34" charset="0"/>
            </a:endParaRPr>
          </a:p>
          <a:p>
            <a:pPr algn="just" eaLnBrk="1" hangingPunct="1">
              <a:defRPr/>
            </a:pPr>
            <a:r>
              <a:rPr lang="en-GB" dirty="0" smtClean="0">
                <a:solidFill>
                  <a:srgbClr val="1E2F48"/>
                </a:solidFill>
                <a:latin typeface="Arial" panose="020B0604020202020204" pitchFamily="34" charset="0"/>
              </a:rPr>
              <a:t>The </a:t>
            </a:r>
            <a:r>
              <a:rPr lang="en-GB" dirty="0">
                <a:solidFill>
                  <a:srgbClr val="1E2F48"/>
                </a:solidFill>
                <a:latin typeface="Arial" panose="020B0604020202020204" pitchFamily="34" charset="0"/>
              </a:rPr>
              <a:t>Memorandum of Understanding sets forth that work performance provided in the context of salaried employment should involve the activities performed in the branch assigned, whereas consultancy is also possible if one is hired through self-employment.  </a:t>
            </a:r>
            <a:endParaRPr lang="en-GB" dirty="0" smtClean="0">
              <a:solidFill>
                <a:srgbClr val="1E2F48"/>
              </a:solidFill>
              <a:latin typeface="Arial" panose="020B0604020202020204" pitchFamily="34" charset="0"/>
            </a:endParaRPr>
          </a:p>
          <a:p>
            <a:pPr algn="just" eaLnBrk="1" hangingPunct="1">
              <a:defRPr/>
            </a:pPr>
            <a:endParaRPr lang="en-GB" dirty="0">
              <a:solidFill>
                <a:srgbClr val="1E2F48"/>
              </a:solidFill>
              <a:latin typeface="Arial" panose="020B0604020202020204" pitchFamily="34" charset="0"/>
            </a:endParaRPr>
          </a:p>
          <a:p>
            <a:pPr algn="just" eaLnBrk="1" hangingPunct="1">
              <a:defRPr/>
            </a:pPr>
            <a:r>
              <a:rPr lang="en-GB" dirty="0" smtClean="0">
                <a:solidFill>
                  <a:srgbClr val="1E2F48"/>
                </a:solidFill>
                <a:latin typeface="Arial" panose="020B0604020202020204" pitchFamily="34" charset="0"/>
              </a:rPr>
              <a:t>So, </a:t>
            </a:r>
            <a:r>
              <a:rPr lang="en-GB" dirty="0">
                <a:solidFill>
                  <a:srgbClr val="1E2F48"/>
                </a:solidFill>
                <a:latin typeface="Arial" panose="020B0604020202020204" pitchFamily="34" charset="0"/>
              </a:rPr>
              <a:t>on some days the </a:t>
            </a:r>
            <a:r>
              <a:rPr lang="en-GB" dirty="0" smtClean="0">
                <a:solidFill>
                  <a:srgbClr val="1E2F48"/>
                </a:solidFill>
                <a:latin typeface="Arial" panose="020B0604020202020204" pitchFamily="34" charset="0"/>
              </a:rPr>
              <a:t>employees </a:t>
            </a:r>
            <a:r>
              <a:rPr lang="en-GB" dirty="0">
                <a:solidFill>
                  <a:srgbClr val="1E2F48"/>
                </a:solidFill>
                <a:latin typeface="Arial" panose="020B0604020202020204" pitchFamily="34" charset="0"/>
              </a:rPr>
              <a:t>will work at the branch assigned, concluding a part-time contract (weekly working hours: between 15 and 22 and 30 minutes) while on others they will be free to work as consultants, though with some limitations</a:t>
            </a:r>
            <a:r>
              <a:rPr lang="en-GB" dirty="0" smtClean="0">
                <a:solidFill>
                  <a:srgbClr val="1E2F48"/>
                </a:solidFill>
                <a:latin typeface="Arial" panose="020B0604020202020204" pitchFamily="34" charset="0"/>
              </a:rPr>
              <a:t>.</a:t>
            </a:r>
          </a:p>
        </p:txBody>
      </p:sp>
    </p:spTree>
    <p:extLst>
      <p:ext uri="{BB962C8B-B14F-4D97-AF65-F5344CB8AC3E}">
        <p14:creationId xmlns:p14="http://schemas.microsoft.com/office/powerpoint/2010/main" val="8556780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1" name="Google Shape;101;p14"/>
          <p:cNvSpPr txBox="1"/>
          <p:nvPr/>
        </p:nvSpPr>
        <p:spPr>
          <a:xfrm>
            <a:off x="0" y="301625"/>
            <a:ext cx="6409766" cy="509588"/>
          </a:xfrm>
          <a:prstGeom prst="rect">
            <a:avLst/>
          </a:prstGeom>
          <a:solidFill>
            <a:srgbClr val="CC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Calibri"/>
              <a:ea typeface="Calibri"/>
              <a:cs typeface="Calibri"/>
              <a:sym typeface="Calibri"/>
            </a:endParaRPr>
          </a:p>
        </p:txBody>
      </p:sp>
      <p:pic>
        <p:nvPicPr>
          <p:cNvPr id="102" name="Google Shape;102;p14" descr="ADAPT.png"/>
          <p:cNvPicPr preferRelativeResize="0"/>
          <p:nvPr/>
        </p:nvPicPr>
        <p:blipFill rotWithShape="1">
          <a:blip r:embed="rId3">
            <a:alphaModFix/>
          </a:blip>
          <a:srcRect/>
          <a:stretch/>
        </p:blipFill>
        <p:spPr>
          <a:xfrm>
            <a:off x="6618008" y="301625"/>
            <a:ext cx="1631950" cy="509588"/>
          </a:xfrm>
          <a:prstGeom prst="rect">
            <a:avLst/>
          </a:prstGeom>
          <a:noFill/>
          <a:ln>
            <a:noFill/>
          </a:ln>
        </p:spPr>
      </p:pic>
      <p:sp>
        <p:nvSpPr>
          <p:cNvPr id="103" name="Google Shape;103;p14"/>
          <p:cNvSpPr txBox="1"/>
          <p:nvPr/>
        </p:nvSpPr>
        <p:spPr>
          <a:xfrm flipH="1">
            <a:off x="8382000" y="301625"/>
            <a:ext cx="762000" cy="509588"/>
          </a:xfrm>
          <a:prstGeom prst="rect">
            <a:avLst/>
          </a:prstGeom>
          <a:solidFill>
            <a:srgbClr val="CC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Calibri"/>
              <a:ea typeface="Calibri"/>
              <a:cs typeface="Calibri"/>
              <a:sym typeface="Calibri"/>
            </a:endParaRPr>
          </a:p>
        </p:txBody>
      </p:sp>
      <p:sp>
        <p:nvSpPr>
          <p:cNvPr id="104" name="Google Shape;104;p14"/>
          <p:cNvSpPr txBox="1"/>
          <p:nvPr/>
        </p:nvSpPr>
        <p:spPr>
          <a:xfrm>
            <a:off x="96833" y="887226"/>
            <a:ext cx="6447398" cy="30508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100"/>
              <a:buFont typeface="Arial"/>
              <a:buNone/>
            </a:pPr>
            <a:r>
              <a:rPr lang="en-US" sz="2000" b="1" baseline="30000" dirty="0">
                <a:solidFill>
                  <a:srgbClr val="1E2F48"/>
                </a:solidFill>
                <a:latin typeface="Helvetica Neue"/>
                <a:ea typeface="Helvetica Neue"/>
                <a:cs typeface="Helvetica Neue"/>
                <a:sym typeface="Helvetica Neue"/>
              </a:rPr>
              <a:t>International School of Higher Education in </a:t>
            </a:r>
            <a:r>
              <a:rPr lang="en-US" sz="2000" b="1" baseline="30000" dirty="0" err="1">
                <a:solidFill>
                  <a:srgbClr val="1E2F48"/>
                </a:solidFill>
                <a:latin typeface="Helvetica Neue"/>
                <a:ea typeface="Helvetica Neue"/>
                <a:cs typeface="Helvetica Neue"/>
                <a:sym typeface="Helvetica Neue"/>
              </a:rPr>
              <a:t>Labour</a:t>
            </a:r>
            <a:r>
              <a:rPr lang="en-US" sz="2000" b="1" baseline="30000" dirty="0">
                <a:solidFill>
                  <a:srgbClr val="1E2F48"/>
                </a:solidFill>
                <a:latin typeface="Helvetica Neue"/>
                <a:ea typeface="Helvetica Neue"/>
                <a:cs typeface="Helvetica Neue"/>
                <a:sym typeface="Helvetica Neue"/>
              </a:rPr>
              <a:t> and Industrial Relations </a:t>
            </a:r>
            <a:endParaRPr sz="2000" b="1" baseline="30000" dirty="0">
              <a:solidFill>
                <a:srgbClr val="1E2F48"/>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chemeClr val="dk1"/>
              </a:buClr>
              <a:buSzPts val="1100"/>
              <a:buFont typeface="Arial"/>
              <a:buNone/>
            </a:pPr>
            <a:endParaRPr sz="2000" b="1" baseline="30000" dirty="0">
              <a:solidFill>
                <a:srgbClr val="1E2F48"/>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CC0000"/>
              </a:buClr>
              <a:buSzPts val="1600"/>
              <a:buFont typeface="Helvetica Neue"/>
              <a:buNone/>
            </a:pPr>
            <a:endParaRPr sz="2000" b="1" baseline="30000" dirty="0">
              <a:solidFill>
                <a:srgbClr val="1E2F48"/>
              </a:solidFill>
              <a:latin typeface="Helvetica Neue"/>
              <a:ea typeface="Helvetica Neue"/>
              <a:cs typeface="Helvetica Neue"/>
              <a:sym typeface="Helvetica Neue"/>
            </a:endParaRPr>
          </a:p>
        </p:txBody>
      </p:sp>
      <p:sp>
        <p:nvSpPr>
          <p:cNvPr id="105" name="Google Shape;105;p14"/>
          <p:cNvSpPr txBox="1">
            <a:spLocks noGrp="1"/>
          </p:cNvSpPr>
          <p:nvPr>
            <p:ph type="subTitle" idx="1"/>
          </p:nvPr>
        </p:nvSpPr>
        <p:spPr>
          <a:xfrm>
            <a:off x="2598737" y="10218737"/>
            <a:ext cx="6400800" cy="17526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Clr>
                <a:srgbClr val="888888"/>
              </a:buClr>
              <a:buSzPts val="3200"/>
              <a:buFont typeface="Arial"/>
              <a:buNone/>
            </a:pPr>
            <a:endParaRPr sz="3200" b="0" i="0" u="none" strike="noStrike" cap="none">
              <a:solidFill>
                <a:srgbClr val="888888"/>
              </a:solidFill>
              <a:latin typeface="Calibri"/>
              <a:ea typeface="Calibri"/>
              <a:cs typeface="Calibri"/>
              <a:sym typeface="Calibri"/>
            </a:endParaRPr>
          </a:p>
        </p:txBody>
      </p:sp>
      <p:sp>
        <p:nvSpPr>
          <p:cNvPr id="12" name="Rectangle 4"/>
          <p:cNvSpPr>
            <a:spLocks noChangeArrowheads="1"/>
          </p:cNvSpPr>
          <p:nvPr/>
        </p:nvSpPr>
        <p:spPr bwMode="auto">
          <a:xfrm>
            <a:off x="0" y="1260475"/>
            <a:ext cx="9144000" cy="4970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88000" tIns="0" rIns="288000" bIns="0"/>
          <a:lstStyle>
            <a:lvl1pPr eaLnBrk="0" hangingPunct="0">
              <a:defRPr sz="2400">
                <a:solidFill>
                  <a:schemeClr val="tx1"/>
                </a:solidFill>
                <a:latin typeface="Calibri" panose="020F0502020204030204" pitchFamily="34" charset="0"/>
                <a:ea typeface="ＭＳ Ｐゴシック" panose="020B0600070205080204" pitchFamily="34" charset="-128"/>
              </a:defRPr>
            </a:lvl1pPr>
            <a:lvl2pPr marL="37931725" indent="-37474525" eaLnBrk="0" hangingPunct="0">
              <a:defRPr sz="2400">
                <a:solidFill>
                  <a:schemeClr val="tx1"/>
                </a:solidFill>
                <a:latin typeface="Calibri" panose="020F0502020204030204" pitchFamily="34" charset="0"/>
                <a:ea typeface="ＭＳ Ｐゴシック" panose="020B0600070205080204" pitchFamily="34" charset="-128"/>
              </a:defRPr>
            </a:lvl2pPr>
            <a:lvl3pPr eaLnBrk="0" hangingPunct="0">
              <a:defRPr sz="2400">
                <a:solidFill>
                  <a:schemeClr val="tx1"/>
                </a:solidFill>
                <a:latin typeface="Calibri" panose="020F0502020204030204" pitchFamily="34" charset="0"/>
                <a:ea typeface="ＭＳ Ｐゴシック" panose="020B0600070205080204" pitchFamily="34" charset="-128"/>
              </a:defRPr>
            </a:lvl3pPr>
            <a:lvl4pPr eaLnBrk="0" hangingPunct="0">
              <a:defRPr sz="2400">
                <a:solidFill>
                  <a:schemeClr val="tx1"/>
                </a:solidFill>
                <a:latin typeface="Calibri" panose="020F0502020204030204" pitchFamily="34" charset="0"/>
                <a:ea typeface="ＭＳ Ｐゴシック" panose="020B0600070205080204" pitchFamily="34" charset="-128"/>
              </a:defRPr>
            </a:lvl4pPr>
            <a:lvl5pPr eaLnBrk="0" hangingPunct="0">
              <a:defRPr sz="2400">
                <a:solidFill>
                  <a:schemeClr val="tx1"/>
                </a:solidFill>
                <a:latin typeface="Calibri" panose="020F050202020403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9pPr>
          </a:lstStyle>
          <a:p>
            <a:pPr algn="ctr" eaLnBrk="1" hangingPunct="1">
              <a:defRPr/>
            </a:pPr>
            <a:r>
              <a:rPr lang="en-GB" altLang="it-IT" b="1" dirty="0" smtClean="0">
                <a:solidFill>
                  <a:srgbClr val="1E2F48"/>
                </a:solidFill>
                <a:latin typeface="Arial" panose="020B0604020202020204" pitchFamily="34" charset="0"/>
              </a:rPr>
              <a:t>Intesa San Paolo Bank’s model </a:t>
            </a:r>
            <a:r>
              <a:rPr lang="en-GB" altLang="it-IT" b="1" dirty="0">
                <a:solidFill>
                  <a:srgbClr val="1E2F48"/>
                </a:solidFill>
                <a:latin typeface="Arial" panose="020B0604020202020204" pitchFamily="34" charset="0"/>
              </a:rPr>
              <a:t>to regulate hybrid contracts  </a:t>
            </a:r>
            <a:endParaRPr lang="en-GB" altLang="it-IT" dirty="0" smtClean="0">
              <a:solidFill>
                <a:srgbClr val="1E2F48"/>
              </a:solidFill>
              <a:latin typeface="Arial" panose="020B0604020202020204" pitchFamily="34" charset="0"/>
            </a:endParaRPr>
          </a:p>
          <a:p>
            <a:pPr algn="just" eaLnBrk="1" hangingPunct="1">
              <a:defRPr/>
            </a:pPr>
            <a:r>
              <a:rPr lang="en-GB" dirty="0" smtClean="0">
                <a:solidFill>
                  <a:srgbClr val="1E2F48"/>
                </a:solidFill>
                <a:latin typeface="Arial" panose="020B0604020202020204" pitchFamily="34" charset="0"/>
              </a:rPr>
              <a:t>Financial consultancy requirements:</a:t>
            </a:r>
          </a:p>
          <a:p>
            <a:pPr marL="457200" indent="-457200" algn="just" eaLnBrk="1" hangingPunct="1">
              <a:buFont typeface="+mj-lt"/>
              <a:buAutoNum type="arabicParenR"/>
              <a:defRPr/>
            </a:pPr>
            <a:r>
              <a:rPr lang="en-GB" dirty="0" smtClean="0">
                <a:solidFill>
                  <a:srgbClr val="1E2F48"/>
                </a:solidFill>
                <a:latin typeface="Arial" panose="020B0604020202020204" pitchFamily="34" charset="0"/>
              </a:rPr>
              <a:t>consultancy work </a:t>
            </a:r>
            <a:r>
              <a:rPr lang="en-GB" dirty="0">
                <a:solidFill>
                  <a:srgbClr val="1E2F48"/>
                </a:solidFill>
                <a:latin typeface="Arial" panose="020B0604020202020204" pitchFamily="34" charset="0"/>
              </a:rPr>
              <a:t>should be performed by concluding a mandate agreement </a:t>
            </a:r>
            <a:r>
              <a:rPr lang="en-GB" dirty="0" smtClean="0">
                <a:solidFill>
                  <a:srgbClr val="1E2F48"/>
                </a:solidFill>
                <a:latin typeface="Arial" panose="020B0604020202020204" pitchFamily="34" charset="0"/>
              </a:rPr>
              <a:t>(under Art. 1703, Civil Code) </a:t>
            </a:r>
            <a:r>
              <a:rPr lang="en-GB" dirty="0">
                <a:solidFill>
                  <a:srgbClr val="1E2F48"/>
                </a:solidFill>
                <a:latin typeface="Arial" panose="020B0604020202020204" pitchFamily="34" charset="0"/>
              </a:rPr>
              <a:t>or an agency contract </a:t>
            </a:r>
            <a:r>
              <a:rPr lang="en-GB" dirty="0" smtClean="0">
                <a:solidFill>
                  <a:srgbClr val="1E2F48"/>
                </a:solidFill>
                <a:latin typeface="Arial" panose="020B0604020202020204" pitchFamily="34" charset="0"/>
              </a:rPr>
              <a:t>(pursuant </a:t>
            </a:r>
            <a:r>
              <a:rPr lang="en-GB" dirty="0">
                <a:solidFill>
                  <a:srgbClr val="1E2F48"/>
                </a:solidFill>
                <a:latin typeface="Arial" panose="020B0604020202020204" pitchFamily="34" charset="0"/>
              </a:rPr>
              <a:t>to </a:t>
            </a:r>
            <a:r>
              <a:rPr lang="en-GB" dirty="0" smtClean="0">
                <a:solidFill>
                  <a:srgbClr val="1E2F48"/>
                </a:solidFill>
                <a:latin typeface="Arial" panose="020B0604020202020204" pitchFamily="34" charset="0"/>
              </a:rPr>
              <a:t>Art. 1742, Civil Code); </a:t>
            </a:r>
          </a:p>
          <a:p>
            <a:pPr marL="457200" indent="-457200" algn="just" eaLnBrk="1" hangingPunct="1">
              <a:buFont typeface="+mj-lt"/>
              <a:buAutoNum type="arabicParenR"/>
              <a:defRPr/>
            </a:pPr>
            <a:r>
              <a:rPr lang="en-GB" dirty="0" smtClean="0">
                <a:solidFill>
                  <a:srgbClr val="1E2F48"/>
                </a:solidFill>
                <a:latin typeface="Arial" panose="020B0604020202020204" pitchFamily="34" charset="0"/>
              </a:rPr>
              <a:t>workers need to be enabled: they have to be enrolled in </a:t>
            </a:r>
            <a:r>
              <a:rPr lang="en-GB" dirty="0">
                <a:solidFill>
                  <a:srgbClr val="1E2F48"/>
                </a:solidFill>
                <a:latin typeface="Arial" panose="020B0604020202020204" pitchFamily="34" charset="0"/>
              </a:rPr>
              <a:t>the </a:t>
            </a:r>
            <a:r>
              <a:rPr lang="en-GB" dirty="0" smtClean="0">
                <a:solidFill>
                  <a:srgbClr val="1E2F48"/>
                </a:solidFill>
                <a:latin typeface="Arial" panose="020B0604020202020204" pitchFamily="34" charset="0"/>
              </a:rPr>
              <a:t>register </a:t>
            </a:r>
            <a:r>
              <a:rPr lang="en-GB" dirty="0">
                <a:solidFill>
                  <a:srgbClr val="1E2F48"/>
                </a:solidFill>
                <a:latin typeface="Arial" panose="020B0604020202020204" pitchFamily="34" charset="0"/>
              </a:rPr>
              <a:t>for financial </a:t>
            </a:r>
            <a:r>
              <a:rPr lang="en-GB" dirty="0" smtClean="0">
                <a:solidFill>
                  <a:srgbClr val="1E2F48"/>
                </a:solidFill>
                <a:latin typeface="Arial" panose="020B0604020202020204" pitchFamily="34" charset="0"/>
              </a:rPr>
              <a:t>consultants and such enrolment is based on requirements </a:t>
            </a:r>
            <a:r>
              <a:rPr lang="en-GB" dirty="0">
                <a:solidFill>
                  <a:srgbClr val="1E2F48"/>
                </a:solidFill>
                <a:latin typeface="Arial" panose="020B0604020202020204" pitchFamily="34" charset="0"/>
              </a:rPr>
              <a:t>of integrity </a:t>
            </a:r>
            <a:r>
              <a:rPr lang="en-GB" dirty="0" smtClean="0">
                <a:solidFill>
                  <a:srgbClr val="1E2F48"/>
                </a:solidFill>
                <a:latin typeface="Arial" panose="020B0604020202020204" pitchFamily="34" charset="0"/>
              </a:rPr>
              <a:t>and their professionality, which is </a:t>
            </a:r>
            <a:r>
              <a:rPr lang="en-GB" dirty="0">
                <a:solidFill>
                  <a:srgbClr val="1E2F48"/>
                </a:solidFill>
                <a:latin typeface="Arial" panose="020B0604020202020204" pitchFamily="34" charset="0"/>
              </a:rPr>
              <a:t>assessed by </a:t>
            </a:r>
            <a:r>
              <a:rPr lang="en-GB" dirty="0" smtClean="0">
                <a:solidFill>
                  <a:srgbClr val="1E2F48"/>
                </a:solidFill>
                <a:latin typeface="Arial" panose="020B0604020202020204" pitchFamily="34" charset="0"/>
              </a:rPr>
              <a:t>a Committee;</a:t>
            </a:r>
          </a:p>
          <a:p>
            <a:pPr marL="457200" indent="-457200" algn="just" eaLnBrk="1" hangingPunct="1">
              <a:buFont typeface="+mj-lt"/>
              <a:buAutoNum type="arabicParenR"/>
              <a:defRPr/>
            </a:pPr>
            <a:r>
              <a:rPr lang="en-GB" dirty="0">
                <a:solidFill>
                  <a:srgbClr val="1E2F48"/>
                </a:solidFill>
                <a:latin typeface="Arial" panose="020B0604020202020204" pitchFamily="34" charset="0"/>
              </a:rPr>
              <a:t>f</a:t>
            </a:r>
            <a:r>
              <a:rPr lang="en-GB" dirty="0" smtClean="0">
                <a:solidFill>
                  <a:srgbClr val="1E2F48"/>
                </a:solidFill>
                <a:latin typeface="Arial" panose="020B0604020202020204" pitchFamily="34" charset="0"/>
              </a:rPr>
              <a:t>inancial </a:t>
            </a:r>
            <a:r>
              <a:rPr lang="en-GB" dirty="0">
                <a:solidFill>
                  <a:srgbClr val="1E2F48"/>
                </a:solidFill>
                <a:latin typeface="Arial" panose="020B0604020202020204" pitchFamily="34" charset="0"/>
              </a:rPr>
              <a:t>consultants carrying our indirect sales activities shall also comply with the principles contained in the Consolidated Text on Finances and with the provisions laid down by </a:t>
            </a:r>
            <a:r>
              <a:rPr lang="en-GB" dirty="0" err="1">
                <a:solidFill>
                  <a:srgbClr val="1E2F48"/>
                </a:solidFill>
                <a:latin typeface="Arial" panose="020B0604020202020204" pitchFamily="34" charset="0"/>
              </a:rPr>
              <a:t>Consob</a:t>
            </a:r>
            <a:r>
              <a:rPr lang="en-GB" dirty="0">
                <a:solidFill>
                  <a:srgbClr val="1E2F48"/>
                </a:solidFill>
                <a:latin typeface="Arial" panose="020B0604020202020204" pitchFamily="34" charset="0"/>
              </a:rPr>
              <a:t> (Italy’s Commission for Companies and the Stock Exchange). </a:t>
            </a:r>
          </a:p>
          <a:p>
            <a:pPr marL="457200" indent="-457200" algn="just" eaLnBrk="1" hangingPunct="1">
              <a:buFont typeface="+mj-lt"/>
              <a:buAutoNum type="arabicParenR"/>
              <a:defRPr/>
            </a:pPr>
            <a:endParaRPr lang="en-GB" dirty="0" smtClean="0">
              <a:solidFill>
                <a:srgbClr val="1E2F48"/>
              </a:solidFill>
              <a:latin typeface="Arial" panose="020B0604020202020204" pitchFamily="34" charset="0"/>
            </a:endParaRPr>
          </a:p>
        </p:txBody>
      </p:sp>
    </p:spTree>
    <p:extLst>
      <p:ext uri="{BB962C8B-B14F-4D97-AF65-F5344CB8AC3E}">
        <p14:creationId xmlns:p14="http://schemas.microsoft.com/office/powerpoint/2010/main" val="40015121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1" name="Google Shape;101;p14"/>
          <p:cNvSpPr txBox="1"/>
          <p:nvPr/>
        </p:nvSpPr>
        <p:spPr>
          <a:xfrm>
            <a:off x="0" y="301625"/>
            <a:ext cx="6409766" cy="509588"/>
          </a:xfrm>
          <a:prstGeom prst="rect">
            <a:avLst/>
          </a:prstGeom>
          <a:solidFill>
            <a:srgbClr val="CC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Calibri"/>
              <a:ea typeface="Calibri"/>
              <a:cs typeface="Calibri"/>
              <a:sym typeface="Calibri"/>
            </a:endParaRPr>
          </a:p>
        </p:txBody>
      </p:sp>
      <p:pic>
        <p:nvPicPr>
          <p:cNvPr id="102" name="Google Shape;102;p14" descr="ADAPT.png"/>
          <p:cNvPicPr preferRelativeResize="0"/>
          <p:nvPr/>
        </p:nvPicPr>
        <p:blipFill rotWithShape="1">
          <a:blip r:embed="rId3">
            <a:alphaModFix/>
          </a:blip>
          <a:srcRect/>
          <a:stretch/>
        </p:blipFill>
        <p:spPr>
          <a:xfrm>
            <a:off x="6618008" y="301625"/>
            <a:ext cx="1631950" cy="509588"/>
          </a:xfrm>
          <a:prstGeom prst="rect">
            <a:avLst/>
          </a:prstGeom>
          <a:noFill/>
          <a:ln>
            <a:noFill/>
          </a:ln>
        </p:spPr>
      </p:pic>
      <p:sp>
        <p:nvSpPr>
          <p:cNvPr id="103" name="Google Shape;103;p14"/>
          <p:cNvSpPr txBox="1"/>
          <p:nvPr/>
        </p:nvSpPr>
        <p:spPr>
          <a:xfrm flipH="1">
            <a:off x="8382000" y="301625"/>
            <a:ext cx="762000" cy="509588"/>
          </a:xfrm>
          <a:prstGeom prst="rect">
            <a:avLst/>
          </a:prstGeom>
          <a:solidFill>
            <a:srgbClr val="CC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Calibri"/>
              <a:ea typeface="Calibri"/>
              <a:cs typeface="Calibri"/>
              <a:sym typeface="Calibri"/>
            </a:endParaRPr>
          </a:p>
        </p:txBody>
      </p:sp>
      <p:sp>
        <p:nvSpPr>
          <p:cNvPr id="104" name="Google Shape;104;p14"/>
          <p:cNvSpPr txBox="1"/>
          <p:nvPr/>
        </p:nvSpPr>
        <p:spPr>
          <a:xfrm>
            <a:off x="96833" y="887226"/>
            <a:ext cx="6447398" cy="30508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100"/>
              <a:buFont typeface="Arial"/>
              <a:buNone/>
            </a:pPr>
            <a:r>
              <a:rPr lang="en-US" sz="2000" b="1" baseline="30000" dirty="0">
                <a:solidFill>
                  <a:srgbClr val="1E2F48"/>
                </a:solidFill>
                <a:latin typeface="Helvetica Neue"/>
                <a:ea typeface="Helvetica Neue"/>
                <a:cs typeface="Helvetica Neue"/>
                <a:sym typeface="Helvetica Neue"/>
              </a:rPr>
              <a:t>International School of Higher Education in </a:t>
            </a:r>
            <a:r>
              <a:rPr lang="en-US" sz="2000" b="1" baseline="30000" dirty="0" err="1">
                <a:solidFill>
                  <a:srgbClr val="1E2F48"/>
                </a:solidFill>
                <a:latin typeface="Helvetica Neue"/>
                <a:ea typeface="Helvetica Neue"/>
                <a:cs typeface="Helvetica Neue"/>
                <a:sym typeface="Helvetica Neue"/>
              </a:rPr>
              <a:t>Labour</a:t>
            </a:r>
            <a:r>
              <a:rPr lang="en-US" sz="2000" b="1" baseline="30000" dirty="0">
                <a:solidFill>
                  <a:srgbClr val="1E2F48"/>
                </a:solidFill>
                <a:latin typeface="Helvetica Neue"/>
                <a:ea typeface="Helvetica Neue"/>
                <a:cs typeface="Helvetica Neue"/>
                <a:sym typeface="Helvetica Neue"/>
              </a:rPr>
              <a:t> and Industrial Relations </a:t>
            </a:r>
            <a:endParaRPr sz="2000" b="1" baseline="30000" dirty="0">
              <a:solidFill>
                <a:srgbClr val="1E2F48"/>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chemeClr val="dk1"/>
              </a:buClr>
              <a:buSzPts val="1100"/>
              <a:buFont typeface="Arial"/>
              <a:buNone/>
            </a:pPr>
            <a:endParaRPr sz="2000" b="1" baseline="30000" dirty="0">
              <a:solidFill>
                <a:srgbClr val="1E2F48"/>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CC0000"/>
              </a:buClr>
              <a:buSzPts val="1600"/>
              <a:buFont typeface="Helvetica Neue"/>
              <a:buNone/>
            </a:pPr>
            <a:endParaRPr sz="2000" b="1" baseline="30000" dirty="0">
              <a:solidFill>
                <a:srgbClr val="1E2F48"/>
              </a:solidFill>
              <a:latin typeface="Helvetica Neue"/>
              <a:ea typeface="Helvetica Neue"/>
              <a:cs typeface="Helvetica Neue"/>
              <a:sym typeface="Helvetica Neue"/>
            </a:endParaRPr>
          </a:p>
        </p:txBody>
      </p:sp>
      <p:sp>
        <p:nvSpPr>
          <p:cNvPr id="105" name="Google Shape;105;p14"/>
          <p:cNvSpPr txBox="1">
            <a:spLocks noGrp="1"/>
          </p:cNvSpPr>
          <p:nvPr>
            <p:ph type="subTitle" idx="1"/>
          </p:nvPr>
        </p:nvSpPr>
        <p:spPr>
          <a:xfrm>
            <a:off x="2598737" y="10218737"/>
            <a:ext cx="6400800" cy="17526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Clr>
                <a:srgbClr val="888888"/>
              </a:buClr>
              <a:buSzPts val="3200"/>
              <a:buFont typeface="Arial"/>
              <a:buNone/>
            </a:pPr>
            <a:endParaRPr sz="3200" b="0" i="0" u="none" strike="noStrike" cap="none">
              <a:solidFill>
                <a:srgbClr val="888888"/>
              </a:solidFill>
              <a:latin typeface="Calibri"/>
              <a:ea typeface="Calibri"/>
              <a:cs typeface="Calibri"/>
              <a:sym typeface="Calibri"/>
            </a:endParaRPr>
          </a:p>
        </p:txBody>
      </p:sp>
      <p:sp>
        <p:nvSpPr>
          <p:cNvPr id="12" name="Rectangle 4"/>
          <p:cNvSpPr>
            <a:spLocks noChangeArrowheads="1"/>
          </p:cNvSpPr>
          <p:nvPr/>
        </p:nvSpPr>
        <p:spPr bwMode="auto">
          <a:xfrm>
            <a:off x="0" y="1260475"/>
            <a:ext cx="9144000" cy="4970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88000" tIns="0" rIns="288000" bIns="0"/>
          <a:lstStyle>
            <a:lvl1pPr eaLnBrk="0" hangingPunct="0">
              <a:defRPr sz="2400">
                <a:solidFill>
                  <a:schemeClr val="tx1"/>
                </a:solidFill>
                <a:latin typeface="Calibri" panose="020F0502020204030204" pitchFamily="34" charset="0"/>
                <a:ea typeface="ＭＳ Ｐゴシック" panose="020B0600070205080204" pitchFamily="34" charset="-128"/>
              </a:defRPr>
            </a:lvl1pPr>
            <a:lvl2pPr marL="37931725" indent="-37474525" eaLnBrk="0" hangingPunct="0">
              <a:defRPr sz="2400">
                <a:solidFill>
                  <a:schemeClr val="tx1"/>
                </a:solidFill>
                <a:latin typeface="Calibri" panose="020F0502020204030204" pitchFamily="34" charset="0"/>
                <a:ea typeface="ＭＳ Ｐゴシック" panose="020B0600070205080204" pitchFamily="34" charset="-128"/>
              </a:defRPr>
            </a:lvl2pPr>
            <a:lvl3pPr eaLnBrk="0" hangingPunct="0">
              <a:defRPr sz="2400">
                <a:solidFill>
                  <a:schemeClr val="tx1"/>
                </a:solidFill>
                <a:latin typeface="Calibri" panose="020F0502020204030204" pitchFamily="34" charset="0"/>
                <a:ea typeface="ＭＳ Ｐゴシック" panose="020B0600070205080204" pitchFamily="34" charset="-128"/>
              </a:defRPr>
            </a:lvl3pPr>
            <a:lvl4pPr eaLnBrk="0" hangingPunct="0">
              <a:defRPr sz="2400">
                <a:solidFill>
                  <a:schemeClr val="tx1"/>
                </a:solidFill>
                <a:latin typeface="Calibri" panose="020F0502020204030204" pitchFamily="34" charset="0"/>
                <a:ea typeface="ＭＳ Ｐゴシック" panose="020B0600070205080204" pitchFamily="34" charset="-128"/>
              </a:defRPr>
            </a:lvl4pPr>
            <a:lvl5pPr eaLnBrk="0" hangingPunct="0">
              <a:defRPr sz="2400">
                <a:solidFill>
                  <a:schemeClr val="tx1"/>
                </a:solidFill>
                <a:latin typeface="Calibri" panose="020F050202020403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9pPr>
          </a:lstStyle>
          <a:p>
            <a:pPr algn="ctr" eaLnBrk="1" hangingPunct="1">
              <a:defRPr/>
            </a:pPr>
            <a:r>
              <a:rPr lang="en-GB" altLang="it-IT" b="1" dirty="0" smtClean="0">
                <a:solidFill>
                  <a:srgbClr val="1E2F48"/>
                </a:solidFill>
                <a:latin typeface="Arial" panose="020B0604020202020204" pitchFamily="34" charset="0"/>
              </a:rPr>
              <a:t>Intesa San Paolo Bank’s model </a:t>
            </a:r>
            <a:r>
              <a:rPr lang="en-GB" altLang="it-IT" b="1" dirty="0">
                <a:solidFill>
                  <a:srgbClr val="1E2F48"/>
                </a:solidFill>
                <a:latin typeface="Arial" panose="020B0604020202020204" pitchFamily="34" charset="0"/>
              </a:rPr>
              <a:t>to regulate hybrid contracts  </a:t>
            </a:r>
            <a:endParaRPr lang="en-GB" altLang="it-IT" dirty="0" smtClean="0">
              <a:solidFill>
                <a:srgbClr val="1E2F48"/>
              </a:solidFill>
              <a:latin typeface="Arial" panose="020B0604020202020204" pitchFamily="34" charset="0"/>
            </a:endParaRPr>
          </a:p>
          <a:p>
            <a:pPr algn="just" eaLnBrk="1" hangingPunct="1">
              <a:defRPr/>
            </a:pPr>
            <a:endParaRPr lang="en-GB" sz="800" dirty="0" smtClean="0">
              <a:solidFill>
                <a:srgbClr val="1E2F48"/>
              </a:solidFill>
              <a:latin typeface="Arial" panose="020B0604020202020204" pitchFamily="34" charset="0"/>
            </a:endParaRPr>
          </a:p>
          <a:p>
            <a:pPr algn="just" eaLnBrk="1" hangingPunct="1">
              <a:defRPr/>
            </a:pPr>
            <a:r>
              <a:rPr lang="en-GB" dirty="0" smtClean="0">
                <a:solidFill>
                  <a:srgbClr val="1E2F48"/>
                </a:solidFill>
                <a:latin typeface="Arial" panose="020B0604020202020204" pitchFamily="34" charset="0"/>
              </a:rPr>
              <a:t>Differences with salaried work:</a:t>
            </a:r>
          </a:p>
          <a:p>
            <a:pPr marL="457200" indent="-457200" algn="just" eaLnBrk="1" hangingPunct="1">
              <a:buFont typeface="+mj-lt"/>
              <a:buAutoNum type="arabicParenR"/>
              <a:defRPr/>
            </a:pPr>
            <a:r>
              <a:rPr lang="en-GB" dirty="0">
                <a:solidFill>
                  <a:srgbClr val="1E2F48"/>
                </a:solidFill>
                <a:latin typeface="Arial" panose="020B0604020202020204" pitchFamily="34" charset="0"/>
              </a:rPr>
              <a:t>as financial consultants, workers are </a:t>
            </a:r>
            <a:r>
              <a:rPr lang="en-GB" dirty="0" smtClean="0">
                <a:solidFill>
                  <a:srgbClr val="1E2F48"/>
                </a:solidFill>
                <a:latin typeface="Arial" panose="020B0604020202020204" pitchFamily="34" charset="0"/>
              </a:rPr>
              <a:t>not under </a:t>
            </a:r>
            <a:r>
              <a:rPr lang="en-GB" dirty="0">
                <a:solidFill>
                  <a:srgbClr val="1E2F48"/>
                </a:solidFill>
                <a:latin typeface="Arial" panose="020B0604020202020204" pitchFamily="34" charset="0"/>
              </a:rPr>
              <a:t>the </a:t>
            </a:r>
            <a:r>
              <a:rPr lang="en-GB" dirty="0" smtClean="0">
                <a:solidFill>
                  <a:srgbClr val="1E2F48"/>
                </a:solidFill>
                <a:latin typeface="Arial" panose="020B0604020202020204" pitchFamily="34" charset="0"/>
              </a:rPr>
              <a:t>guidance, control </a:t>
            </a:r>
            <a:r>
              <a:rPr lang="en-GB" dirty="0">
                <a:solidFill>
                  <a:srgbClr val="1E2F48"/>
                </a:solidFill>
                <a:latin typeface="Arial" panose="020B0604020202020204" pitchFamily="34" charset="0"/>
              </a:rPr>
              <a:t>and supervision of the branch manager, </a:t>
            </a:r>
            <a:r>
              <a:rPr lang="en-GB" dirty="0" smtClean="0">
                <a:solidFill>
                  <a:srgbClr val="1E2F48"/>
                </a:solidFill>
                <a:latin typeface="Arial" panose="020B0604020202020204" pitchFamily="34" charset="0"/>
              </a:rPr>
              <a:t>though they </a:t>
            </a:r>
            <a:r>
              <a:rPr lang="en-GB" dirty="0">
                <a:solidFill>
                  <a:srgbClr val="1E2F48"/>
                </a:solidFill>
                <a:latin typeface="Arial" panose="020B0604020202020204" pitchFamily="34" charset="0"/>
              </a:rPr>
              <a:t>report to </a:t>
            </a:r>
            <a:r>
              <a:rPr lang="en-GB" dirty="0" smtClean="0">
                <a:solidFill>
                  <a:srgbClr val="1E2F48"/>
                </a:solidFill>
                <a:latin typeface="Arial" panose="020B0604020202020204" pitchFamily="34" charset="0"/>
              </a:rPr>
              <a:t>their </a:t>
            </a:r>
            <a:r>
              <a:rPr lang="en-GB" dirty="0">
                <a:solidFill>
                  <a:srgbClr val="1E2F48"/>
                </a:solidFill>
                <a:latin typeface="Arial" panose="020B0604020202020204" pitchFamily="34" charset="0"/>
              </a:rPr>
              <a:t>area </a:t>
            </a:r>
            <a:r>
              <a:rPr lang="en-GB" dirty="0" smtClean="0">
                <a:solidFill>
                  <a:srgbClr val="1E2F48"/>
                </a:solidFill>
                <a:latin typeface="Arial" panose="020B0604020202020204" pitchFamily="34" charset="0"/>
              </a:rPr>
              <a:t>manager, which just </a:t>
            </a:r>
            <a:r>
              <a:rPr lang="en-GB" dirty="0">
                <a:solidFill>
                  <a:srgbClr val="1E2F48"/>
                </a:solidFill>
                <a:latin typeface="Arial" panose="020B0604020202020204" pitchFamily="34" charset="0"/>
              </a:rPr>
              <a:t>can coordinate work </a:t>
            </a:r>
            <a:r>
              <a:rPr lang="en-GB" dirty="0" smtClean="0">
                <a:solidFill>
                  <a:srgbClr val="1E2F48"/>
                </a:solidFill>
                <a:latin typeface="Arial" panose="020B0604020202020204" pitchFamily="34" charset="0"/>
              </a:rPr>
              <a:t>according </a:t>
            </a:r>
            <a:r>
              <a:rPr lang="en-GB" dirty="0">
                <a:solidFill>
                  <a:srgbClr val="1E2F48"/>
                </a:solidFill>
                <a:latin typeface="Arial" panose="020B0604020202020204" pitchFamily="34" charset="0"/>
              </a:rPr>
              <a:t>to the </a:t>
            </a:r>
            <a:r>
              <a:rPr lang="en-GB" dirty="0" smtClean="0">
                <a:solidFill>
                  <a:srgbClr val="1E2F48"/>
                </a:solidFill>
                <a:latin typeface="Arial" panose="020B0604020202020204" pitchFamily="34" charset="0"/>
              </a:rPr>
              <a:t>needs of the client-base </a:t>
            </a:r>
            <a:r>
              <a:rPr lang="en-GB" dirty="0">
                <a:solidFill>
                  <a:srgbClr val="1E2F48"/>
                </a:solidFill>
                <a:latin typeface="Arial" panose="020B0604020202020204" pitchFamily="34" charset="0"/>
              </a:rPr>
              <a:t>assigned to </a:t>
            </a:r>
            <a:r>
              <a:rPr lang="en-GB" dirty="0" smtClean="0">
                <a:solidFill>
                  <a:srgbClr val="1E2F48"/>
                </a:solidFill>
                <a:latin typeface="Arial" panose="020B0604020202020204" pitchFamily="34" charset="0"/>
              </a:rPr>
              <a:t>them; </a:t>
            </a:r>
          </a:p>
          <a:p>
            <a:pPr marL="457200" indent="-457200" algn="just" eaLnBrk="1" hangingPunct="1">
              <a:buFont typeface="+mj-lt"/>
              <a:buAutoNum type="arabicParenR"/>
              <a:defRPr/>
            </a:pPr>
            <a:r>
              <a:rPr lang="en-GB" dirty="0">
                <a:solidFill>
                  <a:srgbClr val="1E2F48"/>
                </a:solidFill>
                <a:latin typeface="Arial" panose="020B0604020202020204" pitchFamily="34" charset="0"/>
              </a:rPr>
              <a:t>hardware and software equipment is </a:t>
            </a:r>
            <a:r>
              <a:rPr lang="en-GB" dirty="0" smtClean="0">
                <a:solidFill>
                  <a:srgbClr val="1E2F48"/>
                </a:solidFill>
                <a:latin typeface="Arial" panose="020B0604020202020204" pitchFamily="34" charset="0"/>
              </a:rPr>
              <a:t>different;</a:t>
            </a:r>
          </a:p>
          <a:p>
            <a:pPr marL="457200" indent="-457200" algn="just" eaLnBrk="1" hangingPunct="1">
              <a:buFont typeface="+mj-lt"/>
              <a:buAutoNum type="arabicParenR"/>
              <a:defRPr/>
            </a:pPr>
            <a:r>
              <a:rPr lang="en-GB" dirty="0" smtClean="0">
                <a:solidFill>
                  <a:srgbClr val="1E2F48"/>
                </a:solidFill>
                <a:latin typeface="Arial" panose="020B0604020202020204" pitchFamily="34" charset="0"/>
              </a:rPr>
              <a:t>remuneration </a:t>
            </a:r>
            <a:r>
              <a:rPr lang="en-GB" dirty="0">
                <a:solidFill>
                  <a:srgbClr val="1E2F48"/>
                </a:solidFill>
                <a:latin typeface="Arial" panose="020B0604020202020204" pitchFamily="34" charset="0"/>
              </a:rPr>
              <a:t>is commission-based and depends on the number of customers they can retain in a given time </a:t>
            </a:r>
            <a:r>
              <a:rPr lang="en-GB" dirty="0" smtClean="0">
                <a:solidFill>
                  <a:srgbClr val="1E2F48"/>
                </a:solidFill>
                <a:latin typeface="Arial" panose="020B0604020202020204" pitchFamily="34" charset="0"/>
              </a:rPr>
              <a:t>period</a:t>
            </a:r>
            <a:r>
              <a:rPr lang="en-GB" dirty="0">
                <a:solidFill>
                  <a:srgbClr val="1E2F48"/>
                </a:solidFill>
                <a:latin typeface="Arial" panose="020B0604020202020204" pitchFamily="34" charset="0"/>
              </a:rPr>
              <a:t>: San Paolo </a:t>
            </a:r>
            <a:r>
              <a:rPr lang="en-GB" dirty="0" smtClean="0">
                <a:solidFill>
                  <a:srgbClr val="1E2F48"/>
                </a:solidFill>
                <a:latin typeface="Arial" panose="020B0604020202020204" pitchFamily="34" charset="0"/>
              </a:rPr>
              <a:t>fosters hybrid work by ensuring a </a:t>
            </a:r>
            <a:r>
              <a:rPr lang="en-GB" dirty="0">
                <a:solidFill>
                  <a:srgbClr val="1E2F48"/>
                </a:solidFill>
                <a:latin typeface="Arial" panose="020B0604020202020204" pitchFamily="34" charset="0"/>
              </a:rPr>
              <a:t>base salary for the first 9 months to be agreed upon with the </a:t>
            </a:r>
            <a:r>
              <a:rPr lang="en-GB" dirty="0" smtClean="0">
                <a:solidFill>
                  <a:srgbClr val="1E2F48"/>
                </a:solidFill>
                <a:latin typeface="Arial" panose="020B0604020202020204" pitchFamily="34" charset="0"/>
              </a:rPr>
              <a:t>bank;</a:t>
            </a:r>
          </a:p>
          <a:p>
            <a:pPr marL="457200" indent="-457200" algn="just" eaLnBrk="1" hangingPunct="1">
              <a:buFont typeface="+mj-lt"/>
              <a:buAutoNum type="arabicParenR"/>
              <a:defRPr/>
            </a:pPr>
            <a:r>
              <a:rPr lang="en-GB" dirty="0" smtClean="0">
                <a:solidFill>
                  <a:srgbClr val="1E2F48"/>
                </a:solidFill>
                <a:latin typeface="Arial" panose="020B0604020202020204" pitchFamily="34" charset="0"/>
              </a:rPr>
              <a:t>non competition agreement. </a:t>
            </a:r>
            <a:endParaRPr lang="en-GB" dirty="0">
              <a:solidFill>
                <a:srgbClr val="1E2F48"/>
              </a:solidFill>
              <a:latin typeface="Arial" panose="020B0604020202020204" pitchFamily="34" charset="0"/>
            </a:endParaRPr>
          </a:p>
          <a:p>
            <a:pPr marL="457200" indent="-457200" algn="just" eaLnBrk="1" hangingPunct="1">
              <a:buFont typeface="+mj-lt"/>
              <a:buAutoNum type="arabicParenR"/>
              <a:defRPr/>
            </a:pPr>
            <a:endParaRPr lang="en-GB" dirty="0" smtClean="0">
              <a:solidFill>
                <a:srgbClr val="1E2F48"/>
              </a:solidFill>
              <a:latin typeface="Arial" panose="020B0604020202020204" pitchFamily="34" charset="0"/>
            </a:endParaRPr>
          </a:p>
        </p:txBody>
      </p:sp>
    </p:spTree>
    <p:extLst>
      <p:ext uri="{BB962C8B-B14F-4D97-AF65-F5344CB8AC3E}">
        <p14:creationId xmlns:p14="http://schemas.microsoft.com/office/powerpoint/2010/main" val="1078824670"/>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838</TotalTime>
  <Words>1160</Words>
  <Application>Microsoft Office PowerPoint</Application>
  <PresentationFormat>Presentazione su schermo (4:3)</PresentationFormat>
  <Paragraphs>105</Paragraphs>
  <Slides>12</Slides>
  <Notes>12</Notes>
  <HiddenSlides>0</HiddenSlides>
  <MMClips>0</MMClips>
  <ScaleCrop>false</ScaleCrop>
  <HeadingPairs>
    <vt:vector size="4" baseType="variant">
      <vt:variant>
        <vt:lpstr>Tema</vt:lpstr>
      </vt:variant>
      <vt:variant>
        <vt:i4>1</vt:i4>
      </vt:variant>
      <vt:variant>
        <vt:lpstr>Titoli diapositive</vt:lpstr>
      </vt:variant>
      <vt:variant>
        <vt:i4>12</vt:i4>
      </vt:variant>
    </vt:vector>
  </HeadingPairs>
  <TitlesOfParts>
    <vt:vector size="13" baseType="lpstr">
      <vt:lpstr>Tema di Office</vt:lpstr>
      <vt:lpstr>Changes in the Financial Labour Market:  The Impact of Directive 2014/65 (MiFID II)  and Digitalization - VS/2019/0097  The impacts of the transformation ongoing  on the working conditions and on the employment  relationship in financial advisory services   Lorenzo Maria Pelusi (ADAPT Senior Research Fellow) lorenzo.pelusi@adapt.it </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(font: Helvetica)</dc:title>
  <dc:creator>Francesco Nespoli Nespoli</dc:creator>
  <cp:lastModifiedBy>Danilo Ruggieri</cp:lastModifiedBy>
  <cp:revision>47</cp:revision>
  <dcterms:modified xsi:type="dcterms:W3CDTF">2020-05-12T17:29:33Z</dcterms:modified>
</cp:coreProperties>
</file>