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0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8678D9-71BF-4DE4-BB38-5E75E41B74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B3BC41F-DC1E-4796-AED2-D7E33DABA5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9480AEA-3ED4-43DA-933F-1BCF2E1C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C7A1-B392-456C-A2FE-CC2173CFFA17}" type="datetimeFigureOut">
              <a:rPr lang="it-IT" smtClean="0"/>
              <a:t>16/07/2021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3A5445-2187-4EAE-8D8E-AD87F786F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EB0DD2-040F-4EB6-BCC3-2D22EAFB3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D5537-5B83-45A2-A054-043348DF30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808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420249-DC71-41EC-B9BF-C6BAE6955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8C31037-9AFF-4D71-BAE1-704FB6C5C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F4FDAD-BFCD-4666-8DDC-E58127118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C7A1-B392-456C-A2FE-CC2173CFFA17}" type="datetimeFigureOut">
              <a:rPr lang="it-IT" smtClean="0"/>
              <a:t>16/07/2021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C1C9CCD-4A79-4A9E-9FA9-0F5971D45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642734-1A48-4463-87EB-9C745E505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D5537-5B83-45A2-A054-043348DF30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5806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4E1CDE7-0298-44FB-A353-59E5A0F887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895D5F9-AC3B-4E75-9E6D-05A5B3BA3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6B87C70-F5FE-4F16-B271-3628CC0F1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C7A1-B392-456C-A2FE-CC2173CFFA17}" type="datetimeFigureOut">
              <a:rPr lang="it-IT" smtClean="0"/>
              <a:t>16/07/2021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349E1D-C9FD-46E6-BA47-625954171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5BB24E-D55B-43C4-B4CA-469B0D72B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D5537-5B83-45A2-A054-043348DF30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5976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54D0D8-C766-47BB-B7CC-F2CABE5FD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780D85-E6DA-4835-A42B-3B2575BAA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2333318-1AFA-479B-BEAE-4B511C654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C7A1-B392-456C-A2FE-CC2173CFFA17}" type="datetimeFigureOut">
              <a:rPr lang="it-IT" smtClean="0"/>
              <a:t>16/07/2021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50B7EB-52DD-4099-949E-EA58E6EB2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9048F8-D10B-4E30-ADBD-D4E05418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D5537-5B83-45A2-A054-043348DF30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7898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0E5A1D-A8DA-4E57-AAE9-25CBBC84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F3D8892-7DCE-4093-8D39-1B1137AAF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FD7BDB1-3109-4BE5-AADA-24ED8ECC1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C7A1-B392-456C-A2FE-CC2173CFFA17}" type="datetimeFigureOut">
              <a:rPr lang="it-IT" smtClean="0"/>
              <a:t>16/07/2021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B1C39B-4AA0-47F9-AB2D-68B5ACA69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C5396A7-A62D-4372-9F85-3B715E01A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D5537-5B83-45A2-A054-043348DF30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3261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64EC67-A915-4474-A493-E4F3310F7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9F1961-CB12-496B-A4ED-EDDC233D81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3F52698-98CD-43B4-8D41-383B9A9CA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1CA7F60-7CE5-4646-899A-D02F1417A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C7A1-B392-456C-A2FE-CC2173CFFA17}" type="datetimeFigureOut">
              <a:rPr lang="it-IT" smtClean="0"/>
              <a:t>16/07/2021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5791CEA-38F3-4A71-A321-11C5BA07D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EF18A0-6104-4D0E-8669-A5488260A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D5537-5B83-45A2-A054-043348DF30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2003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FE94EA-F372-4059-B90B-5AADD47EA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43D65D4-0648-42B7-AC38-06C363CD3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B385B7D-4FBC-457D-9C55-B587D156DB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A83A849-4FC3-4994-A69E-AECF0D43CC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C0E614E-1FA4-4226-81FF-753D1356DE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C81D6A5-9990-4ED7-9377-1A7213435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C7A1-B392-456C-A2FE-CC2173CFFA17}" type="datetimeFigureOut">
              <a:rPr lang="it-IT" smtClean="0"/>
              <a:t>16/07/2021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35E0E1D-DD14-48ED-8A6F-43BDB8644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62913A0-8787-4D9C-9D3A-F086C4EFE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D5537-5B83-45A2-A054-043348DF30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4249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435585-938B-4531-AE9A-7FA6321EF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CA3F1F4-2965-465D-A2F2-AE1D04BCA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C7A1-B392-456C-A2FE-CC2173CFFA17}" type="datetimeFigureOut">
              <a:rPr lang="it-IT" smtClean="0"/>
              <a:t>16/07/2021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2123015-6000-4813-8401-E696B4A50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30BEAFD-E679-40D7-861C-2B2816D6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D5537-5B83-45A2-A054-043348DF30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1166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7CEC160-46DA-4C96-BCE6-E18645E1F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C7A1-B392-456C-A2FE-CC2173CFFA17}" type="datetimeFigureOut">
              <a:rPr lang="it-IT" smtClean="0"/>
              <a:t>16/07/2021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6AD8093-86C6-44B2-A3DA-804578BC0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FD96561-6C50-4C10-A271-44BD179B7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D5537-5B83-45A2-A054-043348DF30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7620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B89BA9-BFC5-4153-A583-667F0FA90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09532C-6319-4654-B7D1-396846FE4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427DEEE-001D-4AC8-A848-DEA5FCFADB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6D0D0BC-39D2-4F76-B28A-5C6E992AE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C7A1-B392-456C-A2FE-CC2173CFFA17}" type="datetimeFigureOut">
              <a:rPr lang="it-IT" smtClean="0"/>
              <a:t>16/07/2021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043EB0F-C4A9-4C34-A92A-500712AC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4A993FA-4538-4725-97BD-FCC95E23D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D5537-5B83-45A2-A054-043348DF30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9532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2C378A-4EA1-4938-97CF-978725D37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9C0F27A-FA83-46D7-9754-E2CCA14E45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4740478-0D89-4C79-934F-B116DF09E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5DE6340-943A-426D-B4AE-FE669A0C5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C7A1-B392-456C-A2FE-CC2173CFFA17}" type="datetimeFigureOut">
              <a:rPr lang="it-IT" smtClean="0"/>
              <a:t>16/07/2021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7E1B73F-DCC3-460F-8EA7-AF196CC4C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6030F69-32C6-4F4B-88AD-53971DC78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D5537-5B83-45A2-A054-043348DF30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6059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FDACE42-F298-4D3C-ABCA-435F5BE67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E5988B3-1C6E-4C43-A3E5-2BAB1B90F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6FED80-1ED3-4E83-99DD-DA9662181F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DC7A1-B392-456C-A2FE-CC2173CFFA17}" type="datetimeFigureOut">
              <a:rPr lang="it-IT" smtClean="0"/>
              <a:t>16/07/2021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B810BD5-EBF8-4642-8876-D5E7F76C99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B4B335-DBC3-471C-ADB8-D7564E34A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D5537-5B83-45A2-A054-043348DF30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4244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B5E1C3-E1FB-40D3-9EFD-9862F44A80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DCCB0BA-DAFC-48F2-A5EF-0DFB851106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AAC44F1-255C-4A9B-BD08-C4B38608C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4172"/>
            <a:ext cx="6863732" cy="483362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429B1C4-BAEE-434E-ADC2-698D5C718C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543" y="735516"/>
            <a:ext cx="5704114" cy="427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729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</dc:creator>
  <cp:lastModifiedBy>Anna</cp:lastModifiedBy>
  <cp:revision>3</cp:revision>
  <dcterms:created xsi:type="dcterms:W3CDTF">2021-07-16T08:30:06Z</dcterms:created>
  <dcterms:modified xsi:type="dcterms:W3CDTF">2021-07-16T08:31:10Z</dcterms:modified>
</cp:coreProperties>
</file>